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59"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48" d="100"/>
          <a:sy n="48" d="100"/>
        </p:scale>
        <p:origin x="67" y="706"/>
      </p:cViewPr>
      <p:guideLst/>
    </p:cSldViewPr>
  </p:slideViewPr>
  <p:notesTextViewPr>
    <p:cViewPr>
      <p:scale>
        <a:sx n="1" d="1"/>
        <a:sy n="1" d="1"/>
      </p:scale>
      <p:origin x="0" y="-43"/>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BFECBE-39A0-4AC4-9B7F-BD68D201CAF5}" type="datetimeFigureOut">
              <a:rPr lang="en-IE" smtClean="0"/>
              <a:t>03/10/2024</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3E5970-2460-4155-891C-890683250BA7}" type="slidenum">
              <a:rPr lang="en-IE" smtClean="0"/>
              <a:t>‹#›</a:t>
            </a:fld>
            <a:endParaRPr lang="en-IE"/>
          </a:p>
        </p:txBody>
      </p:sp>
    </p:spTree>
    <p:extLst>
      <p:ext uri="{BB962C8B-B14F-4D97-AF65-F5344CB8AC3E}">
        <p14:creationId xmlns:p14="http://schemas.microsoft.com/office/powerpoint/2010/main" val="2522010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atholiceducation.ie/catholic-schools-week-2025-alive-in-christ/"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Image from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https://catholiceducation.ie/catholic-schools-week-2025-alive-in-christ/</a:t>
            </a:r>
            <a:endParaRPr lang="en-IE" dirty="0"/>
          </a:p>
        </p:txBody>
      </p:sp>
      <p:sp>
        <p:nvSpPr>
          <p:cNvPr id="4" name="Slide Number Placeholder 3"/>
          <p:cNvSpPr>
            <a:spLocks noGrp="1"/>
          </p:cNvSpPr>
          <p:nvPr>
            <p:ph type="sldNum" sz="quarter" idx="5"/>
          </p:nvPr>
        </p:nvSpPr>
        <p:spPr/>
        <p:txBody>
          <a:bodyPr/>
          <a:lstStyle/>
          <a:p>
            <a:fld id="{123E5970-2460-4155-891C-890683250BA7}" type="slidenum">
              <a:rPr lang="en-IE" smtClean="0"/>
              <a:t>1</a:t>
            </a:fld>
            <a:endParaRPr lang="en-IE"/>
          </a:p>
        </p:txBody>
      </p:sp>
    </p:spTree>
    <p:extLst>
      <p:ext uri="{BB962C8B-B14F-4D97-AF65-F5344CB8AC3E}">
        <p14:creationId xmlns:p14="http://schemas.microsoft.com/office/powerpoint/2010/main" val="3649261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F0F0F"/>
                </a:solidFill>
                <a:effectLst/>
                <a:latin typeface="Roboto" panose="02000000000000000000" pitchFamily="2" charset="0"/>
              </a:rPr>
              <a:t>Chris August - "The Maker" Official Music Video: </a:t>
            </a:r>
            <a:r>
              <a:rPr lang="en-IE" dirty="0"/>
              <a:t>https://www.youtube.com/watch?v=lH03GMmdMRI</a:t>
            </a:r>
          </a:p>
        </p:txBody>
      </p:sp>
      <p:sp>
        <p:nvSpPr>
          <p:cNvPr id="4" name="Slide Number Placeholder 3"/>
          <p:cNvSpPr>
            <a:spLocks noGrp="1"/>
          </p:cNvSpPr>
          <p:nvPr>
            <p:ph type="sldNum" sz="quarter" idx="5"/>
          </p:nvPr>
        </p:nvSpPr>
        <p:spPr/>
        <p:txBody>
          <a:bodyPr/>
          <a:lstStyle/>
          <a:p>
            <a:fld id="{123E5970-2460-4155-891C-890683250BA7}" type="slidenum">
              <a:rPr lang="en-IE" smtClean="0"/>
              <a:t>3</a:t>
            </a:fld>
            <a:endParaRPr lang="en-IE"/>
          </a:p>
        </p:txBody>
      </p:sp>
    </p:spTree>
    <p:extLst>
      <p:ext uri="{BB962C8B-B14F-4D97-AF65-F5344CB8AC3E}">
        <p14:creationId xmlns:p14="http://schemas.microsoft.com/office/powerpoint/2010/main" val="1649757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F0F0F"/>
                </a:solidFill>
                <a:effectLst/>
                <a:latin typeface="Roboto" panose="02000000000000000000" pitchFamily="2" charset="0"/>
              </a:rPr>
              <a:t>The Porter's Gate ft. Liz Vice - Brother Sun (Giving Glory!) Official Lyric Video</a:t>
            </a:r>
          </a:p>
          <a:p>
            <a:pPr algn="l"/>
            <a:r>
              <a:rPr lang="en-US" b="0" i="0" dirty="0">
                <a:solidFill>
                  <a:srgbClr val="0F0F0F"/>
                </a:solidFill>
                <a:effectLst/>
                <a:latin typeface="Roboto" panose="02000000000000000000" pitchFamily="2" charset="0"/>
              </a:rPr>
              <a:t>https://www.youtube.com/watch?v=vbLI_8kTyPY</a:t>
            </a:r>
          </a:p>
        </p:txBody>
      </p:sp>
      <p:sp>
        <p:nvSpPr>
          <p:cNvPr id="4" name="Slide Number Placeholder 3"/>
          <p:cNvSpPr>
            <a:spLocks noGrp="1"/>
          </p:cNvSpPr>
          <p:nvPr>
            <p:ph type="sldNum" sz="quarter" idx="5"/>
          </p:nvPr>
        </p:nvSpPr>
        <p:spPr/>
        <p:txBody>
          <a:bodyPr/>
          <a:lstStyle/>
          <a:p>
            <a:fld id="{123E5970-2460-4155-891C-890683250BA7}" type="slidenum">
              <a:rPr lang="en-IE" smtClean="0"/>
              <a:t>5</a:t>
            </a:fld>
            <a:endParaRPr lang="en-IE"/>
          </a:p>
        </p:txBody>
      </p:sp>
    </p:spTree>
    <p:extLst>
      <p:ext uri="{BB962C8B-B14F-4D97-AF65-F5344CB8AC3E}">
        <p14:creationId xmlns:p14="http://schemas.microsoft.com/office/powerpoint/2010/main" val="2380981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F0F0F"/>
                </a:solidFill>
                <a:effectLst/>
                <a:latin typeface="Roboto" panose="02000000000000000000" pitchFamily="2" charset="0"/>
              </a:rPr>
              <a:t>What a Wonderful World (Louis Armstrong) | Playing For Change | Song Around The World</a:t>
            </a:r>
          </a:p>
          <a:p>
            <a:pPr algn="l"/>
            <a:r>
              <a:rPr lang="en-US" b="0" i="0" dirty="0">
                <a:solidFill>
                  <a:srgbClr val="0F0F0F"/>
                </a:solidFill>
                <a:effectLst/>
                <a:latin typeface="Roboto" panose="02000000000000000000" pitchFamily="2" charset="0"/>
              </a:rPr>
              <a:t>https://www.youtube.com/watch?v=ddLd0QRf7Vg</a:t>
            </a:r>
          </a:p>
        </p:txBody>
      </p:sp>
      <p:sp>
        <p:nvSpPr>
          <p:cNvPr id="4" name="Slide Number Placeholder 3"/>
          <p:cNvSpPr>
            <a:spLocks noGrp="1"/>
          </p:cNvSpPr>
          <p:nvPr>
            <p:ph type="sldNum" sz="quarter" idx="5"/>
          </p:nvPr>
        </p:nvSpPr>
        <p:spPr/>
        <p:txBody>
          <a:bodyPr/>
          <a:lstStyle/>
          <a:p>
            <a:fld id="{123E5970-2460-4155-891C-890683250BA7}" type="slidenum">
              <a:rPr lang="en-IE" smtClean="0"/>
              <a:t>7</a:t>
            </a:fld>
            <a:endParaRPr lang="en-IE"/>
          </a:p>
        </p:txBody>
      </p:sp>
    </p:spTree>
    <p:extLst>
      <p:ext uri="{BB962C8B-B14F-4D97-AF65-F5344CB8AC3E}">
        <p14:creationId xmlns:p14="http://schemas.microsoft.com/office/powerpoint/2010/main" val="602452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8FDEA-7E5F-11A5-83BD-C1B13A4F7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2B4EADC4-CEB2-3845-7547-753549B029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DD94E4A2-7B20-1C7F-69F3-1D115E0E6287}"/>
              </a:ext>
            </a:extLst>
          </p:cNvPr>
          <p:cNvSpPr>
            <a:spLocks noGrp="1"/>
          </p:cNvSpPr>
          <p:nvPr>
            <p:ph type="dt" sz="half" idx="10"/>
          </p:nvPr>
        </p:nvSpPr>
        <p:spPr/>
        <p:txBody>
          <a:bodyPr/>
          <a:lstStyle/>
          <a:p>
            <a:fld id="{88A9C345-56F8-4DF6-BF4D-6BF751BFB172}" type="datetimeFigureOut">
              <a:rPr lang="en-IE" smtClean="0"/>
              <a:t>03/10/2024</a:t>
            </a:fld>
            <a:endParaRPr lang="en-IE"/>
          </a:p>
        </p:txBody>
      </p:sp>
      <p:sp>
        <p:nvSpPr>
          <p:cNvPr id="5" name="Footer Placeholder 4">
            <a:extLst>
              <a:ext uri="{FF2B5EF4-FFF2-40B4-BE49-F238E27FC236}">
                <a16:creationId xmlns:a16="http://schemas.microsoft.com/office/drawing/2014/main" id="{D73CEFCE-2919-C534-7CF8-511EDFF951F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C3C1735-ED2B-C3E6-A519-A024F1331BE8}"/>
              </a:ext>
            </a:extLst>
          </p:cNvPr>
          <p:cNvSpPr>
            <a:spLocks noGrp="1"/>
          </p:cNvSpPr>
          <p:nvPr>
            <p:ph type="sldNum" sz="quarter" idx="12"/>
          </p:nvPr>
        </p:nvSpPr>
        <p:spPr/>
        <p:txBody>
          <a:bodyPr/>
          <a:lstStyle/>
          <a:p>
            <a:fld id="{466FD163-AEBB-4F6F-BA5C-89B363F05301}" type="slidenum">
              <a:rPr lang="en-IE" smtClean="0"/>
              <a:t>‹#›</a:t>
            </a:fld>
            <a:endParaRPr lang="en-IE"/>
          </a:p>
        </p:txBody>
      </p:sp>
    </p:spTree>
    <p:extLst>
      <p:ext uri="{BB962C8B-B14F-4D97-AF65-F5344CB8AC3E}">
        <p14:creationId xmlns:p14="http://schemas.microsoft.com/office/powerpoint/2010/main" val="124013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75967-CBA8-463C-BD52-7A1E85AC3A50}"/>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00BAD8E7-B79A-B685-C3D3-A0A15B6B79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E0C1DEE-2AF1-4BC4-EA0A-6597BD45D753}"/>
              </a:ext>
            </a:extLst>
          </p:cNvPr>
          <p:cNvSpPr>
            <a:spLocks noGrp="1"/>
          </p:cNvSpPr>
          <p:nvPr>
            <p:ph type="dt" sz="half" idx="10"/>
          </p:nvPr>
        </p:nvSpPr>
        <p:spPr/>
        <p:txBody>
          <a:bodyPr/>
          <a:lstStyle/>
          <a:p>
            <a:fld id="{88A9C345-56F8-4DF6-BF4D-6BF751BFB172}" type="datetimeFigureOut">
              <a:rPr lang="en-IE" smtClean="0"/>
              <a:t>03/10/2024</a:t>
            </a:fld>
            <a:endParaRPr lang="en-IE"/>
          </a:p>
        </p:txBody>
      </p:sp>
      <p:sp>
        <p:nvSpPr>
          <p:cNvPr id="5" name="Footer Placeholder 4">
            <a:extLst>
              <a:ext uri="{FF2B5EF4-FFF2-40B4-BE49-F238E27FC236}">
                <a16:creationId xmlns:a16="http://schemas.microsoft.com/office/drawing/2014/main" id="{A7EDE015-3C15-574B-CAB0-74C83F21351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051DFD5-B6D6-AB2F-0843-9851EBA2E2EE}"/>
              </a:ext>
            </a:extLst>
          </p:cNvPr>
          <p:cNvSpPr>
            <a:spLocks noGrp="1"/>
          </p:cNvSpPr>
          <p:nvPr>
            <p:ph type="sldNum" sz="quarter" idx="12"/>
          </p:nvPr>
        </p:nvSpPr>
        <p:spPr/>
        <p:txBody>
          <a:bodyPr/>
          <a:lstStyle/>
          <a:p>
            <a:fld id="{466FD163-AEBB-4F6F-BA5C-89B363F05301}" type="slidenum">
              <a:rPr lang="en-IE" smtClean="0"/>
              <a:t>‹#›</a:t>
            </a:fld>
            <a:endParaRPr lang="en-IE"/>
          </a:p>
        </p:txBody>
      </p:sp>
    </p:spTree>
    <p:extLst>
      <p:ext uri="{BB962C8B-B14F-4D97-AF65-F5344CB8AC3E}">
        <p14:creationId xmlns:p14="http://schemas.microsoft.com/office/powerpoint/2010/main" val="3535508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5C78D7-81BA-8CCB-D781-ACD104660A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CBAAB7EF-B728-693D-5842-8950CC1C00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7337DF7-D469-A60A-528B-676EAE4A5FE9}"/>
              </a:ext>
            </a:extLst>
          </p:cNvPr>
          <p:cNvSpPr>
            <a:spLocks noGrp="1"/>
          </p:cNvSpPr>
          <p:nvPr>
            <p:ph type="dt" sz="half" idx="10"/>
          </p:nvPr>
        </p:nvSpPr>
        <p:spPr/>
        <p:txBody>
          <a:bodyPr/>
          <a:lstStyle/>
          <a:p>
            <a:fld id="{88A9C345-56F8-4DF6-BF4D-6BF751BFB172}" type="datetimeFigureOut">
              <a:rPr lang="en-IE" smtClean="0"/>
              <a:t>03/10/2024</a:t>
            </a:fld>
            <a:endParaRPr lang="en-IE"/>
          </a:p>
        </p:txBody>
      </p:sp>
      <p:sp>
        <p:nvSpPr>
          <p:cNvPr id="5" name="Footer Placeholder 4">
            <a:extLst>
              <a:ext uri="{FF2B5EF4-FFF2-40B4-BE49-F238E27FC236}">
                <a16:creationId xmlns:a16="http://schemas.microsoft.com/office/drawing/2014/main" id="{A2ECE39E-DA6D-A6B2-EF4F-D8EAD29F7CB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A42601C-7D7B-C81C-79C8-97B9B02F65C9}"/>
              </a:ext>
            </a:extLst>
          </p:cNvPr>
          <p:cNvSpPr>
            <a:spLocks noGrp="1"/>
          </p:cNvSpPr>
          <p:nvPr>
            <p:ph type="sldNum" sz="quarter" idx="12"/>
          </p:nvPr>
        </p:nvSpPr>
        <p:spPr/>
        <p:txBody>
          <a:bodyPr/>
          <a:lstStyle/>
          <a:p>
            <a:fld id="{466FD163-AEBB-4F6F-BA5C-89B363F05301}" type="slidenum">
              <a:rPr lang="en-IE" smtClean="0"/>
              <a:t>‹#›</a:t>
            </a:fld>
            <a:endParaRPr lang="en-IE"/>
          </a:p>
        </p:txBody>
      </p:sp>
    </p:spTree>
    <p:extLst>
      <p:ext uri="{BB962C8B-B14F-4D97-AF65-F5344CB8AC3E}">
        <p14:creationId xmlns:p14="http://schemas.microsoft.com/office/powerpoint/2010/main" val="4007289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B72BC-58D0-68FE-FC04-1DA66C11EFF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5DF6958-47C9-3C0E-44A1-FC02492D70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3DA1F24-1238-4ED9-4537-5427024BA267}"/>
              </a:ext>
            </a:extLst>
          </p:cNvPr>
          <p:cNvSpPr>
            <a:spLocks noGrp="1"/>
          </p:cNvSpPr>
          <p:nvPr>
            <p:ph type="dt" sz="half" idx="10"/>
          </p:nvPr>
        </p:nvSpPr>
        <p:spPr/>
        <p:txBody>
          <a:bodyPr/>
          <a:lstStyle/>
          <a:p>
            <a:fld id="{88A9C345-56F8-4DF6-BF4D-6BF751BFB172}" type="datetimeFigureOut">
              <a:rPr lang="en-IE" smtClean="0"/>
              <a:t>03/10/2024</a:t>
            </a:fld>
            <a:endParaRPr lang="en-IE"/>
          </a:p>
        </p:txBody>
      </p:sp>
      <p:sp>
        <p:nvSpPr>
          <p:cNvPr id="5" name="Footer Placeholder 4">
            <a:extLst>
              <a:ext uri="{FF2B5EF4-FFF2-40B4-BE49-F238E27FC236}">
                <a16:creationId xmlns:a16="http://schemas.microsoft.com/office/drawing/2014/main" id="{EAD87D02-210D-67B9-C9B2-1F1124BA671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0749644-D3B4-0C11-5F45-4CEDEDD23AA8}"/>
              </a:ext>
            </a:extLst>
          </p:cNvPr>
          <p:cNvSpPr>
            <a:spLocks noGrp="1"/>
          </p:cNvSpPr>
          <p:nvPr>
            <p:ph type="sldNum" sz="quarter" idx="12"/>
          </p:nvPr>
        </p:nvSpPr>
        <p:spPr/>
        <p:txBody>
          <a:bodyPr/>
          <a:lstStyle/>
          <a:p>
            <a:fld id="{466FD163-AEBB-4F6F-BA5C-89B363F05301}" type="slidenum">
              <a:rPr lang="en-IE" smtClean="0"/>
              <a:t>‹#›</a:t>
            </a:fld>
            <a:endParaRPr lang="en-IE"/>
          </a:p>
        </p:txBody>
      </p:sp>
    </p:spTree>
    <p:extLst>
      <p:ext uri="{BB962C8B-B14F-4D97-AF65-F5344CB8AC3E}">
        <p14:creationId xmlns:p14="http://schemas.microsoft.com/office/powerpoint/2010/main" val="4245775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700C1-C2D7-B074-5F60-F6E00EF6ED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B59F920A-8A72-B428-D3F4-C669C244CE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C04FCA-3603-7734-A58A-E06B95008312}"/>
              </a:ext>
            </a:extLst>
          </p:cNvPr>
          <p:cNvSpPr>
            <a:spLocks noGrp="1"/>
          </p:cNvSpPr>
          <p:nvPr>
            <p:ph type="dt" sz="half" idx="10"/>
          </p:nvPr>
        </p:nvSpPr>
        <p:spPr/>
        <p:txBody>
          <a:bodyPr/>
          <a:lstStyle/>
          <a:p>
            <a:fld id="{88A9C345-56F8-4DF6-BF4D-6BF751BFB172}" type="datetimeFigureOut">
              <a:rPr lang="en-IE" smtClean="0"/>
              <a:t>03/10/2024</a:t>
            </a:fld>
            <a:endParaRPr lang="en-IE"/>
          </a:p>
        </p:txBody>
      </p:sp>
      <p:sp>
        <p:nvSpPr>
          <p:cNvPr id="5" name="Footer Placeholder 4">
            <a:extLst>
              <a:ext uri="{FF2B5EF4-FFF2-40B4-BE49-F238E27FC236}">
                <a16:creationId xmlns:a16="http://schemas.microsoft.com/office/drawing/2014/main" id="{8A60CFB8-1A7C-8D79-0F1D-B2C3FA2E849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50358A4-C116-C1B7-9889-B1D8ED59171E}"/>
              </a:ext>
            </a:extLst>
          </p:cNvPr>
          <p:cNvSpPr>
            <a:spLocks noGrp="1"/>
          </p:cNvSpPr>
          <p:nvPr>
            <p:ph type="sldNum" sz="quarter" idx="12"/>
          </p:nvPr>
        </p:nvSpPr>
        <p:spPr/>
        <p:txBody>
          <a:bodyPr/>
          <a:lstStyle/>
          <a:p>
            <a:fld id="{466FD163-AEBB-4F6F-BA5C-89B363F05301}" type="slidenum">
              <a:rPr lang="en-IE" smtClean="0"/>
              <a:t>‹#›</a:t>
            </a:fld>
            <a:endParaRPr lang="en-IE"/>
          </a:p>
        </p:txBody>
      </p:sp>
    </p:spTree>
    <p:extLst>
      <p:ext uri="{BB962C8B-B14F-4D97-AF65-F5344CB8AC3E}">
        <p14:creationId xmlns:p14="http://schemas.microsoft.com/office/powerpoint/2010/main" val="2530959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3EF97-B634-4858-8678-409EAD376FB9}"/>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5E5BC433-AACF-F7A5-3583-FE337BE8DF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66154CD6-0F52-A233-5B3A-31DC0C39E2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84753819-3486-B879-074B-94AC3B05A4C0}"/>
              </a:ext>
            </a:extLst>
          </p:cNvPr>
          <p:cNvSpPr>
            <a:spLocks noGrp="1"/>
          </p:cNvSpPr>
          <p:nvPr>
            <p:ph type="dt" sz="half" idx="10"/>
          </p:nvPr>
        </p:nvSpPr>
        <p:spPr/>
        <p:txBody>
          <a:bodyPr/>
          <a:lstStyle/>
          <a:p>
            <a:fld id="{88A9C345-56F8-4DF6-BF4D-6BF751BFB172}" type="datetimeFigureOut">
              <a:rPr lang="en-IE" smtClean="0"/>
              <a:t>03/10/2024</a:t>
            </a:fld>
            <a:endParaRPr lang="en-IE"/>
          </a:p>
        </p:txBody>
      </p:sp>
      <p:sp>
        <p:nvSpPr>
          <p:cNvPr id="6" name="Footer Placeholder 5">
            <a:extLst>
              <a:ext uri="{FF2B5EF4-FFF2-40B4-BE49-F238E27FC236}">
                <a16:creationId xmlns:a16="http://schemas.microsoft.com/office/drawing/2014/main" id="{A79A0325-33E4-9C6F-5FBF-F9D051F4239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1316E2E-8944-144E-2C84-431B127AACD6}"/>
              </a:ext>
            </a:extLst>
          </p:cNvPr>
          <p:cNvSpPr>
            <a:spLocks noGrp="1"/>
          </p:cNvSpPr>
          <p:nvPr>
            <p:ph type="sldNum" sz="quarter" idx="12"/>
          </p:nvPr>
        </p:nvSpPr>
        <p:spPr/>
        <p:txBody>
          <a:bodyPr/>
          <a:lstStyle/>
          <a:p>
            <a:fld id="{466FD163-AEBB-4F6F-BA5C-89B363F05301}" type="slidenum">
              <a:rPr lang="en-IE" smtClean="0"/>
              <a:t>‹#›</a:t>
            </a:fld>
            <a:endParaRPr lang="en-IE"/>
          </a:p>
        </p:txBody>
      </p:sp>
    </p:spTree>
    <p:extLst>
      <p:ext uri="{BB962C8B-B14F-4D97-AF65-F5344CB8AC3E}">
        <p14:creationId xmlns:p14="http://schemas.microsoft.com/office/powerpoint/2010/main" val="1202939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E0261-E691-0771-5BF8-88DE3E195846}"/>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1DB462B7-6549-77F4-4A65-4173A291C0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839FE1-25A4-0D5B-688C-A497D002BB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2076FA60-70C1-ECCF-688B-506AEE2981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786120-8A94-B04B-CBAC-60EA58371F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983E37EB-8F24-06AF-F2EE-FE68F4CA4269}"/>
              </a:ext>
            </a:extLst>
          </p:cNvPr>
          <p:cNvSpPr>
            <a:spLocks noGrp="1"/>
          </p:cNvSpPr>
          <p:nvPr>
            <p:ph type="dt" sz="half" idx="10"/>
          </p:nvPr>
        </p:nvSpPr>
        <p:spPr/>
        <p:txBody>
          <a:bodyPr/>
          <a:lstStyle/>
          <a:p>
            <a:fld id="{88A9C345-56F8-4DF6-BF4D-6BF751BFB172}" type="datetimeFigureOut">
              <a:rPr lang="en-IE" smtClean="0"/>
              <a:t>03/10/2024</a:t>
            </a:fld>
            <a:endParaRPr lang="en-IE"/>
          </a:p>
        </p:txBody>
      </p:sp>
      <p:sp>
        <p:nvSpPr>
          <p:cNvPr id="8" name="Footer Placeholder 7">
            <a:extLst>
              <a:ext uri="{FF2B5EF4-FFF2-40B4-BE49-F238E27FC236}">
                <a16:creationId xmlns:a16="http://schemas.microsoft.com/office/drawing/2014/main" id="{B6F7C525-13AC-35A7-5EB7-B1DC94633D61}"/>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375D05E7-A56C-FD84-1A95-01D371D8A212}"/>
              </a:ext>
            </a:extLst>
          </p:cNvPr>
          <p:cNvSpPr>
            <a:spLocks noGrp="1"/>
          </p:cNvSpPr>
          <p:nvPr>
            <p:ph type="sldNum" sz="quarter" idx="12"/>
          </p:nvPr>
        </p:nvSpPr>
        <p:spPr/>
        <p:txBody>
          <a:bodyPr/>
          <a:lstStyle/>
          <a:p>
            <a:fld id="{466FD163-AEBB-4F6F-BA5C-89B363F05301}" type="slidenum">
              <a:rPr lang="en-IE" smtClean="0"/>
              <a:t>‹#›</a:t>
            </a:fld>
            <a:endParaRPr lang="en-IE"/>
          </a:p>
        </p:txBody>
      </p:sp>
    </p:spTree>
    <p:extLst>
      <p:ext uri="{BB962C8B-B14F-4D97-AF65-F5344CB8AC3E}">
        <p14:creationId xmlns:p14="http://schemas.microsoft.com/office/powerpoint/2010/main" val="3842963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C6482-2575-3882-F0C5-A130280CAA8D}"/>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2997813C-F4A7-43B0-826D-AFFE5C6F97C4}"/>
              </a:ext>
            </a:extLst>
          </p:cNvPr>
          <p:cNvSpPr>
            <a:spLocks noGrp="1"/>
          </p:cNvSpPr>
          <p:nvPr>
            <p:ph type="dt" sz="half" idx="10"/>
          </p:nvPr>
        </p:nvSpPr>
        <p:spPr/>
        <p:txBody>
          <a:bodyPr/>
          <a:lstStyle/>
          <a:p>
            <a:fld id="{88A9C345-56F8-4DF6-BF4D-6BF751BFB172}" type="datetimeFigureOut">
              <a:rPr lang="en-IE" smtClean="0"/>
              <a:t>03/10/2024</a:t>
            </a:fld>
            <a:endParaRPr lang="en-IE"/>
          </a:p>
        </p:txBody>
      </p:sp>
      <p:sp>
        <p:nvSpPr>
          <p:cNvPr id="4" name="Footer Placeholder 3">
            <a:extLst>
              <a:ext uri="{FF2B5EF4-FFF2-40B4-BE49-F238E27FC236}">
                <a16:creationId xmlns:a16="http://schemas.microsoft.com/office/drawing/2014/main" id="{92FE0B3D-13F6-984E-D18D-FDEA3F91227D}"/>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E31751D8-17A8-275F-C177-1C074C31B5C0}"/>
              </a:ext>
            </a:extLst>
          </p:cNvPr>
          <p:cNvSpPr>
            <a:spLocks noGrp="1"/>
          </p:cNvSpPr>
          <p:nvPr>
            <p:ph type="sldNum" sz="quarter" idx="12"/>
          </p:nvPr>
        </p:nvSpPr>
        <p:spPr/>
        <p:txBody>
          <a:bodyPr/>
          <a:lstStyle/>
          <a:p>
            <a:fld id="{466FD163-AEBB-4F6F-BA5C-89B363F05301}" type="slidenum">
              <a:rPr lang="en-IE" smtClean="0"/>
              <a:t>‹#›</a:t>
            </a:fld>
            <a:endParaRPr lang="en-IE"/>
          </a:p>
        </p:txBody>
      </p:sp>
    </p:spTree>
    <p:extLst>
      <p:ext uri="{BB962C8B-B14F-4D97-AF65-F5344CB8AC3E}">
        <p14:creationId xmlns:p14="http://schemas.microsoft.com/office/powerpoint/2010/main" val="3836668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1D10DD-570C-6ED5-7EBC-0A36A09E7A5D}"/>
              </a:ext>
            </a:extLst>
          </p:cNvPr>
          <p:cNvSpPr>
            <a:spLocks noGrp="1"/>
          </p:cNvSpPr>
          <p:nvPr>
            <p:ph type="dt" sz="half" idx="10"/>
          </p:nvPr>
        </p:nvSpPr>
        <p:spPr/>
        <p:txBody>
          <a:bodyPr/>
          <a:lstStyle/>
          <a:p>
            <a:fld id="{88A9C345-56F8-4DF6-BF4D-6BF751BFB172}" type="datetimeFigureOut">
              <a:rPr lang="en-IE" smtClean="0"/>
              <a:t>03/10/2024</a:t>
            </a:fld>
            <a:endParaRPr lang="en-IE"/>
          </a:p>
        </p:txBody>
      </p:sp>
      <p:sp>
        <p:nvSpPr>
          <p:cNvPr id="3" name="Footer Placeholder 2">
            <a:extLst>
              <a:ext uri="{FF2B5EF4-FFF2-40B4-BE49-F238E27FC236}">
                <a16:creationId xmlns:a16="http://schemas.microsoft.com/office/drawing/2014/main" id="{9AB26810-AC9B-4CC8-2629-5B3CE8B58F46}"/>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04D4046B-19AD-2631-4C3D-9B4905FB700E}"/>
              </a:ext>
            </a:extLst>
          </p:cNvPr>
          <p:cNvSpPr>
            <a:spLocks noGrp="1"/>
          </p:cNvSpPr>
          <p:nvPr>
            <p:ph type="sldNum" sz="quarter" idx="12"/>
          </p:nvPr>
        </p:nvSpPr>
        <p:spPr/>
        <p:txBody>
          <a:bodyPr/>
          <a:lstStyle/>
          <a:p>
            <a:fld id="{466FD163-AEBB-4F6F-BA5C-89B363F05301}" type="slidenum">
              <a:rPr lang="en-IE" smtClean="0"/>
              <a:t>‹#›</a:t>
            </a:fld>
            <a:endParaRPr lang="en-IE"/>
          </a:p>
        </p:txBody>
      </p:sp>
    </p:spTree>
    <p:extLst>
      <p:ext uri="{BB962C8B-B14F-4D97-AF65-F5344CB8AC3E}">
        <p14:creationId xmlns:p14="http://schemas.microsoft.com/office/powerpoint/2010/main" val="12615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FA8DA-B0C2-2977-5C09-8095CEDDF1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72BFF8F7-07AF-94E6-D7DB-2503D424B1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B1717220-5F83-69C1-7BC5-891D6DB386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BD9AF7-5DCA-5E81-3EED-A536081B0D03}"/>
              </a:ext>
            </a:extLst>
          </p:cNvPr>
          <p:cNvSpPr>
            <a:spLocks noGrp="1"/>
          </p:cNvSpPr>
          <p:nvPr>
            <p:ph type="dt" sz="half" idx="10"/>
          </p:nvPr>
        </p:nvSpPr>
        <p:spPr/>
        <p:txBody>
          <a:bodyPr/>
          <a:lstStyle/>
          <a:p>
            <a:fld id="{88A9C345-56F8-4DF6-BF4D-6BF751BFB172}" type="datetimeFigureOut">
              <a:rPr lang="en-IE" smtClean="0"/>
              <a:t>03/10/2024</a:t>
            </a:fld>
            <a:endParaRPr lang="en-IE"/>
          </a:p>
        </p:txBody>
      </p:sp>
      <p:sp>
        <p:nvSpPr>
          <p:cNvPr id="6" name="Footer Placeholder 5">
            <a:extLst>
              <a:ext uri="{FF2B5EF4-FFF2-40B4-BE49-F238E27FC236}">
                <a16:creationId xmlns:a16="http://schemas.microsoft.com/office/drawing/2014/main" id="{028C6405-2633-5724-AF96-8701A90BD38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75B3E1BB-A766-8F7A-FE4E-F637BB0D380E}"/>
              </a:ext>
            </a:extLst>
          </p:cNvPr>
          <p:cNvSpPr>
            <a:spLocks noGrp="1"/>
          </p:cNvSpPr>
          <p:nvPr>
            <p:ph type="sldNum" sz="quarter" idx="12"/>
          </p:nvPr>
        </p:nvSpPr>
        <p:spPr/>
        <p:txBody>
          <a:bodyPr/>
          <a:lstStyle/>
          <a:p>
            <a:fld id="{466FD163-AEBB-4F6F-BA5C-89B363F05301}" type="slidenum">
              <a:rPr lang="en-IE" smtClean="0"/>
              <a:t>‹#›</a:t>
            </a:fld>
            <a:endParaRPr lang="en-IE"/>
          </a:p>
        </p:txBody>
      </p:sp>
    </p:spTree>
    <p:extLst>
      <p:ext uri="{BB962C8B-B14F-4D97-AF65-F5344CB8AC3E}">
        <p14:creationId xmlns:p14="http://schemas.microsoft.com/office/powerpoint/2010/main" val="3023590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25BB3-C3A8-3710-907C-3872F1F01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39FE2E41-18E2-6B23-A30F-16CCEA6A72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0659AAD8-4E84-53C8-6B95-A157FD1F38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301012-03AB-BB65-3165-D335208FA612}"/>
              </a:ext>
            </a:extLst>
          </p:cNvPr>
          <p:cNvSpPr>
            <a:spLocks noGrp="1"/>
          </p:cNvSpPr>
          <p:nvPr>
            <p:ph type="dt" sz="half" idx="10"/>
          </p:nvPr>
        </p:nvSpPr>
        <p:spPr/>
        <p:txBody>
          <a:bodyPr/>
          <a:lstStyle/>
          <a:p>
            <a:fld id="{88A9C345-56F8-4DF6-BF4D-6BF751BFB172}" type="datetimeFigureOut">
              <a:rPr lang="en-IE" smtClean="0"/>
              <a:t>03/10/2024</a:t>
            </a:fld>
            <a:endParaRPr lang="en-IE"/>
          </a:p>
        </p:txBody>
      </p:sp>
      <p:sp>
        <p:nvSpPr>
          <p:cNvPr id="6" name="Footer Placeholder 5">
            <a:extLst>
              <a:ext uri="{FF2B5EF4-FFF2-40B4-BE49-F238E27FC236}">
                <a16:creationId xmlns:a16="http://schemas.microsoft.com/office/drawing/2014/main" id="{46E02648-10E6-3154-B6EC-748C23F85C7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B7A26817-4732-4A85-63A8-8E6F9635EF3B}"/>
              </a:ext>
            </a:extLst>
          </p:cNvPr>
          <p:cNvSpPr>
            <a:spLocks noGrp="1"/>
          </p:cNvSpPr>
          <p:nvPr>
            <p:ph type="sldNum" sz="quarter" idx="12"/>
          </p:nvPr>
        </p:nvSpPr>
        <p:spPr/>
        <p:txBody>
          <a:bodyPr/>
          <a:lstStyle/>
          <a:p>
            <a:fld id="{466FD163-AEBB-4F6F-BA5C-89B363F05301}" type="slidenum">
              <a:rPr lang="en-IE" smtClean="0"/>
              <a:t>‹#›</a:t>
            </a:fld>
            <a:endParaRPr lang="en-IE"/>
          </a:p>
        </p:txBody>
      </p:sp>
    </p:spTree>
    <p:extLst>
      <p:ext uri="{BB962C8B-B14F-4D97-AF65-F5344CB8AC3E}">
        <p14:creationId xmlns:p14="http://schemas.microsoft.com/office/powerpoint/2010/main" val="3650968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83B82D-147F-C2CB-D64E-37B4B48750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4384AC1-3F9F-B0B9-FE9E-D82A14DB55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B3DF8AD-5498-B513-B52B-0B22A2A13B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9C345-56F8-4DF6-BF4D-6BF751BFB172}" type="datetimeFigureOut">
              <a:rPr lang="en-IE" smtClean="0"/>
              <a:t>03/10/2024</a:t>
            </a:fld>
            <a:endParaRPr lang="en-IE"/>
          </a:p>
        </p:txBody>
      </p:sp>
      <p:sp>
        <p:nvSpPr>
          <p:cNvPr id="5" name="Footer Placeholder 4">
            <a:extLst>
              <a:ext uri="{FF2B5EF4-FFF2-40B4-BE49-F238E27FC236}">
                <a16:creationId xmlns:a16="http://schemas.microsoft.com/office/drawing/2014/main" id="{8962BF76-0118-DE18-6E50-72B86D41A1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DEA22F1E-6944-BE5E-8442-CF20106157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6FD163-AEBB-4F6F-BA5C-89B363F05301}" type="slidenum">
              <a:rPr lang="en-IE" smtClean="0"/>
              <a:t>‹#›</a:t>
            </a:fld>
            <a:endParaRPr lang="en-IE"/>
          </a:p>
        </p:txBody>
      </p:sp>
    </p:spTree>
    <p:extLst>
      <p:ext uri="{BB962C8B-B14F-4D97-AF65-F5344CB8AC3E}">
        <p14:creationId xmlns:p14="http://schemas.microsoft.com/office/powerpoint/2010/main" val="603109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ideo" Target="https://www.youtube.com/embed/lH03GMmdMRI?feature=oembed" TargetMode="External"/><Relationship Id="rId5" Type="http://schemas.openxmlformats.org/officeDocument/2006/relationships/image" Target="../media/image2.jpe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vbLI_8kTyPY?feature=oembed" TargetMode="External"/><Relationship Id="rId5" Type="http://schemas.openxmlformats.org/officeDocument/2006/relationships/image" Target="../media/image3.jpe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ideo" Target="https://www.youtube.com/embed/ddLd0QRf7Vg?feature=oembed" TargetMode="External"/><Relationship Id="rId5" Type="http://schemas.openxmlformats.org/officeDocument/2006/relationships/image" Target="../media/image4.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B8A9D224-57E4-9DA8-A283-2CB5150EE2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6297" y="2127023"/>
            <a:ext cx="4979405" cy="373455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1BECA0D-4103-EADF-9A68-3215C8710837}"/>
              </a:ext>
            </a:extLst>
          </p:cNvPr>
          <p:cNvSpPr txBox="1"/>
          <p:nvPr/>
        </p:nvSpPr>
        <p:spPr>
          <a:xfrm>
            <a:off x="3047246" y="680473"/>
            <a:ext cx="6097508" cy="1446550"/>
          </a:xfrm>
          <a:prstGeom prst="rect">
            <a:avLst/>
          </a:prstGeom>
          <a:noFill/>
        </p:spPr>
        <p:txBody>
          <a:bodyPr wrap="square">
            <a:spAutoFit/>
          </a:bodyPr>
          <a:lstStyle/>
          <a:p>
            <a:pPr algn="ctr"/>
            <a:r>
              <a:rPr lang="en-US" sz="4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Catholic Schools Week 2025</a:t>
            </a:r>
          </a:p>
        </p:txBody>
      </p:sp>
    </p:spTree>
    <p:extLst>
      <p:ext uri="{BB962C8B-B14F-4D97-AF65-F5344CB8AC3E}">
        <p14:creationId xmlns:p14="http://schemas.microsoft.com/office/powerpoint/2010/main" val="1680551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075AB318-D6A4-5110-78FF-2971C671C2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94478" y="439094"/>
            <a:ext cx="2130581" cy="15979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4518025-979E-407F-9692-ADB4C7DC7822}"/>
              </a:ext>
            </a:extLst>
          </p:cNvPr>
          <p:cNvSpPr txBox="1"/>
          <p:nvPr/>
        </p:nvSpPr>
        <p:spPr>
          <a:xfrm>
            <a:off x="2234975" y="2274838"/>
            <a:ext cx="7722050" cy="2308324"/>
          </a:xfrm>
          <a:prstGeom prst="rect">
            <a:avLst/>
          </a:prstGeom>
          <a:noFill/>
        </p:spPr>
        <p:txBody>
          <a:bodyPr wrap="square">
            <a:spAutoFit/>
          </a:bodyPr>
          <a:lstStyle/>
          <a:p>
            <a:r>
              <a:rPr lang="en-GB" sz="2400" dirty="0">
                <a:solidFill>
                  <a:srgbClr val="000000"/>
                </a:solidFill>
                <a:latin typeface="Tahoma" panose="020B0604030504040204" pitchFamily="34" charset="0"/>
              </a:rPr>
              <a:t>‘Political institutions and various other social groups are also entrusted with helping to raise people’s awareness. So too is the Church. All Christian communities have an important role to play in ecological education.’</a:t>
            </a:r>
            <a:endParaRPr lang="en-GB" sz="2400" b="0" i="0" dirty="0">
              <a:solidFill>
                <a:srgbClr val="000000"/>
              </a:solidFill>
              <a:effectLst/>
              <a:latin typeface="Tahoma" panose="020B0604030504040204" pitchFamily="34" charset="0"/>
            </a:endParaRPr>
          </a:p>
          <a:p>
            <a:endParaRPr lang="en-GB" sz="2400" b="0" i="0" dirty="0">
              <a:solidFill>
                <a:srgbClr val="000000"/>
              </a:solidFill>
              <a:effectLst/>
              <a:latin typeface="Tahoma" panose="020B0604030504040204" pitchFamily="34" charset="0"/>
            </a:endParaRPr>
          </a:p>
          <a:p>
            <a:pPr algn="r"/>
            <a:r>
              <a:rPr lang="en-GB" sz="2400" b="0" i="0" dirty="0">
                <a:solidFill>
                  <a:srgbClr val="000000"/>
                </a:solidFill>
                <a:effectLst/>
                <a:latin typeface="Tahoma" panose="020B0604030504040204" pitchFamily="34" charset="0"/>
              </a:rPr>
              <a:t>Pope Francis, </a:t>
            </a:r>
            <a:r>
              <a:rPr lang="en-GB" sz="2400" b="0" i="1" dirty="0" err="1">
                <a:solidFill>
                  <a:srgbClr val="000000"/>
                </a:solidFill>
                <a:effectLst/>
                <a:latin typeface="Tahoma" panose="020B0604030504040204" pitchFamily="34" charset="0"/>
              </a:rPr>
              <a:t>Laudato</a:t>
            </a:r>
            <a:r>
              <a:rPr lang="en-GB" sz="2400" b="0" i="1" dirty="0">
                <a:solidFill>
                  <a:srgbClr val="000000"/>
                </a:solidFill>
                <a:effectLst/>
                <a:latin typeface="Tahoma" panose="020B0604030504040204" pitchFamily="34" charset="0"/>
              </a:rPr>
              <a:t> Si’</a:t>
            </a:r>
            <a:r>
              <a:rPr lang="en-GB" sz="2400" b="0" dirty="0">
                <a:solidFill>
                  <a:srgbClr val="000000"/>
                </a:solidFill>
                <a:effectLst/>
                <a:latin typeface="Tahoma" panose="020B0604030504040204" pitchFamily="34" charset="0"/>
              </a:rPr>
              <a:t>, 214</a:t>
            </a:r>
            <a:endParaRPr lang="en-IE" sz="2400" i="1" dirty="0"/>
          </a:p>
        </p:txBody>
      </p:sp>
    </p:spTree>
    <p:extLst>
      <p:ext uri="{BB962C8B-B14F-4D97-AF65-F5344CB8AC3E}">
        <p14:creationId xmlns:p14="http://schemas.microsoft.com/office/powerpoint/2010/main" val="2070435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6B23D642-BAA2-6F4F-6003-AE1DCCBCA2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94478" y="439094"/>
            <a:ext cx="2130581" cy="15979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 name="Online Media 2" title="Chris August - &quot;The Maker&quot; Official Music Video">
            <a:hlinkClick r:id="" action="ppaction://media"/>
            <a:extLst>
              <a:ext uri="{FF2B5EF4-FFF2-40B4-BE49-F238E27FC236}">
                <a16:creationId xmlns:a16="http://schemas.microsoft.com/office/drawing/2014/main" id="{E878ACFF-5EBC-61D6-557E-A074F6EED7A2}"/>
              </a:ext>
            </a:extLst>
          </p:cNvPr>
          <p:cNvPicPr>
            <a:picLocks noRot="1" noChangeAspect="1"/>
          </p:cNvPicPr>
          <p:nvPr>
            <a:videoFile r:link="rId1"/>
          </p:nvPr>
        </p:nvPicPr>
        <p:blipFill>
          <a:blip r:embed="rId5"/>
          <a:stretch>
            <a:fillRect/>
          </a:stretch>
        </p:blipFill>
        <p:spPr>
          <a:xfrm>
            <a:off x="2257486" y="2081376"/>
            <a:ext cx="7677028" cy="4337530"/>
          </a:xfrm>
          <a:prstGeom prst="rect">
            <a:avLst/>
          </a:prstGeom>
        </p:spPr>
      </p:pic>
      <p:sp>
        <p:nvSpPr>
          <p:cNvPr id="4" name="Rectangle 3">
            <a:extLst>
              <a:ext uri="{FF2B5EF4-FFF2-40B4-BE49-F238E27FC236}">
                <a16:creationId xmlns:a16="http://schemas.microsoft.com/office/drawing/2014/main" id="{2429B5C6-9BF8-C924-EFEE-9E72D3F09FAA}"/>
              </a:ext>
            </a:extLst>
          </p:cNvPr>
          <p:cNvSpPr/>
          <p:nvPr/>
        </p:nvSpPr>
        <p:spPr>
          <a:xfrm>
            <a:off x="2257486" y="1238062"/>
            <a:ext cx="4986237" cy="646331"/>
          </a:xfrm>
          <a:prstGeom prst="rect">
            <a:avLst/>
          </a:prstGeom>
          <a:noFill/>
        </p:spPr>
        <p:txBody>
          <a:bodyPr wrap="none" lIns="91440" tIns="45720" rIns="91440" bIns="45720">
            <a:spAutoFit/>
          </a:bodyPr>
          <a:lstStyle/>
          <a:p>
            <a:pPr algn="ctr"/>
            <a:r>
              <a:rPr lang="en-US"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The Creator and Creation</a:t>
            </a:r>
          </a:p>
        </p:txBody>
      </p:sp>
    </p:spTree>
    <p:extLst>
      <p:ext uri="{BB962C8B-B14F-4D97-AF65-F5344CB8AC3E}">
        <p14:creationId xmlns:p14="http://schemas.microsoft.com/office/powerpoint/2010/main" val="206296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AF6EE29B-775D-75A7-B14F-5BFFE88EC3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94478" y="439094"/>
            <a:ext cx="2130581" cy="15979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1D864A2-03B0-24F4-1543-EB5F5B17FFB0}"/>
              </a:ext>
            </a:extLst>
          </p:cNvPr>
          <p:cNvSpPr txBox="1"/>
          <p:nvPr/>
        </p:nvSpPr>
        <p:spPr>
          <a:xfrm>
            <a:off x="1195057" y="2138602"/>
            <a:ext cx="10330002" cy="4401205"/>
          </a:xfrm>
          <a:prstGeom prst="rect">
            <a:avLst/>
          </a:prstGeom>
          <a:noFill/>
        </p:spPr>
        <p:txBody>
          <a:bodyPr wrap="square">
            <a:spAutoFit/>
          </a:bodyPr>
          <a:lstStyle/>
          <a:p>
            <a:r>
              <a:rPr lang="en-GB" sz="2800" b="0" i="0" dirty="0">
                <a:solidFill>
                  <a:srgbClr val="000000"/>
                </a:solidFill>
                <a:effectLst/>
                <a:latin typeface="Tahoma" panose="020B0604030504040204" pitchFamily="34" charset="0"/>
              </a:rPr>
              <a:t>‘How can we fail to think of all those young people affected by movements of migration? “Migration, considered globally, is a structural phenomenon, and not a passing emergency. It may occur within one country or between different countries. The Church’s concern is focused especially on those fleeing from war, violence, political or religious persecution, from natural disasters including those caused by climate change, and from extreme poverty.”’</a:t>
            </a:r>
          </a:p>
          <a:p>
            <a:endParaRPr lang="en-GB" sz="2800" dirty="0">
              <a:solidFill>
                <a:srgbClr val="000000"/>
              </a:solidFill>
              <a:latin typeface="Tahoma" panose="020B0604030504040204" pitchFamily="34" charset="0"/>
            </a:endParaRPr>
          </a:p>
          <a:p>
            <a:pPr algn="r"/>
            <a:r>
              <a:rPr lang="en-GB" sz="2800" dirty="0">
                <a:solidFill>
                  <a:srgbClr val="000000"/>
                </a:solidFill>
                <a:latin typeface="Tahoma" panose="020B0604030504040204" pitchFamily="34" charset="0"/>
              </a:rPr>
              <a:t>Pope Francis, </a:t>
            </a:r>
            <a:r>
              <a:rPr lang="en-GB" sz="2800" i="1" dirty="0">
                <a:solidFill>
                  <a:srgbClr val="000000"/>
                </a:solidFill>
                <a:latin typeface="Tahoma" panose="020B0604030504040204" pitchFamily="34" charset="0"/>
              </a:rPr>
              <a:t>Christus </a:t>
            </a:r>
            <a:r>
              <a:rPr lang="en-GB" sz="2800" i="1" dirty="0" err="1">
                <a:solidFill>
                  <a:srgbClr val="000000"/>
                </a:solidFill>
                <a:latin typeface="Tahoma" panose="020B0604030504040204" pitchFamily="34" charset="0"/>
              </a:rPr>
              <a:t>Vivit</a:t>
            </a:r>
            <a:r>
              <a:rPr lang="en-GB" sz="2800" dirty="0">
                <a:solidFill>
                  <a:srgbClr val="000000"/>
                </a:solidFill>
                <a:latin typeface="Tahoma" panose="020B0604030504040204" pitchFamily="34" charset="0"/>
              </a:rPr>
              <a:t>, 91</a:t>
            </a:r>
            <a:endParaRPr lang="en-IE" sz="2800" dirty="0"/>
          </a:p>
        </p:txBody>
      </p:sp>
    </p:spTree>
    <p:extLst>
      <p:ext uri="{BB962C8B-B14F-4D97-AF65-F5344CB8AC3E}">
        <p14:creationId xmlns:p14="http://schemas.microsoft.com/office/powerpoint/2010/main" val="2877852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63A0517E-9563-43DA-FA23-72472BC66E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94478" y="439094"/>
            <a:ext cx="2130581" cy="15979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 name="Online Media 2" title="The Porter's Gate ft. Liz Vice // Brother Sun (Giving Glory) // Official Lyric Video">
            <a:hlinkClick r:id="" action="ppaction://media"/>
            <a:extLst>
              <a:ext uri="{FF2B5EF4-FFF2-40B4-BE49-F238E27FC236}">
                <a16:creationId xmlns:a16="http://schemas.microsoft.com/office/drawing/2014/main" id="{9D1E714B-BBE7-22D3-D656-CC9B1A2F5E21}"/>
              </a:ext>
            </a:extLst>
          </p:cNvPr>
          <p:cNvPicPr>
            <a:picLocks noRot="1" noChangeAspect="1"/>
          </p:cNvPicPr>
          <p:nvPr>
            <a:videoFile r:link="rId1"/>
          </p:nvPr>
        </p:nvPicPr>
        <p:blipFill>
          <a:blip r:embed="rId5"/>
          <a:stretch>
            <a:fillRect/>
          </a:stretch>
        </p:blipFill>
        <p:spPr>
          <a:xfrm>
            <a:off x="1910281" y="2101956"/>
            <a:ext cx="7937045" cy="4484441"/>
          </a:xfrm>
          <a:prstGeom prst="rect">
            <a:avLst/>
          </a:prstGeom>
        </p:spPr>
      </p:pic>
      <p:sp>
        <p:nvSpPr>
          <p:cNvPr id="4" name="Rectangle 3">
            <a:extLst>
              <a:ext uri="{FF2B5EF4-FFF2-40B4-BE49-F238E27FC236}">
                <a16:creationId xmlns:a16="http://schemas.microsoft.com/office/drawing/2014/main" id="{76A64066-54FE-7C99-8709-E4380D8637F2}"/>
              </a:ext>
            </a:extLst>
          </p:cNvPr>
          <p:cNvSpPr/>
          <p:nvPr/>
        </p:nvSpPr>
        <p:spPr>
          <a:xfrm>
            <a:off x="1910281" y="1238062"/>
            <a:ext cx="6765480" cy="646331"/>
          </a:xfrm>
          <a:prstGeom prst="rect">
            <a:avLst/>
          </a:prstGeom>
          <a:noFill/>
        </p:spPr>
        <p:txBody>
          <a:bodyPr wrap="square" lIns="91440" tIns="45720" rIns="91440" bIns="45720">
            <a:spAutoFit/>
          </a:bodyPr>
          <a:lstStyle/>
          <a:p>
            <a:r>
              <a:rPr lang="en-US"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Brother Sun (Giving Glory!)</a:t>
            </a:r>
          </a:p>
        </p:txBody>
      </p:sp>
    </p:spTree>
    <p:extLst>
      <p:ext uri="{BB962C8B-B14F-4D97-AF65-F5344CB8AC3E}">
        <p14:creationId xmlns:p14="http://schemas.microsoft.com/office/powerpoint/2010/main" val="128107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D60CC9B6-6A9A-0553-A967-F168286691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94478" y="439094"/>
            <a:ext cx="2130581" cy="15979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61BCE4A-908E-FB24-5366-3C11B6F83777}"/>
              </a:ext>
            </a:extLst>
          </p:cNvPr>
          <p:cNvSpPr txBox="1"/>
          <p:nvPr/>
        </p:nvSpPr>
        <p:spPr>
          <a:xfrm>
            <a:off x="1738541" y="2037030"/>
            <a:ext cx="8721227" cy="3046988"/>
          </a:xfrm>
          <a:prstGeom prst="rect">
            <a:avLst/>
          </a:prstGeom>
          <a:noFill/>
        </p:spPr>
        <p:txBody>
          <a:bodyPr wrap="square">
            <a:spAutoFit/>
          </a:bodyPr>
          <a:lstStyle/>
          <a:p>
            <a:r>
              <a:rPr lang="en-GB" sz="3200" b="0" i="0" dirty="0">
                <a:solidFill>
                  <a:srgbClr val="000000"/>
                </a:solidFill>
                <a:effectLst/>
                <a:latin typeface="Tahoma" panose="020B0604030504040204" pitchFamily="34" charset="0"/>
              </a:rPr>
              <a:t>‘… he lets us know that he sees in us a beauty that no one else can see: “</a:t>
            </a:r>
            <a:r>
              <a:rPr lang="en-GB" sz="3200" b="0" i="1" dirty="0">
                <a:solidFill>
                  <a:srgbClr val="000000"/>
                </a:solidFill>
                <a:effectLst/>
                <a:latin typeface="Tahoma" panose="020B0604030504040204" pitchFamily="34" charset="0"/>
              </a:rPr>
              <a:t>For you are precious in my sight, and honoured, and I love you</a:t>
            </a:r>
            <a:r>
              <a:rPr lang="en-GB" sz="3200" b="0" dirty="0">
                <a:solidFill>
                  <a:srgbClr val="000000"/>
                </a:solidFill>
                <a:effectLst/>
                <a:latin typeface="Tahoma" panose="020B0604030504040204" pitchFamily="34" charset="0"/>
              </a:rPr>
              <a:t>” </a:t>
            </a:r>
            <a:r>
              <a:rPr lang="en-GB" sz="3200" b="0" i="0" dirty="0">
                <a:solidFill>
                  <a:srgbClr val="000000"/>
                </a:solidFill>
                <a:effectLst/>
                <a:latin typeface="Tahoma" panose="020B0604030504040204" pitchFamily="34" charset="0"/>
              </a:rPr>
              <a:t>(</a:t>
            </a:r>
            <a:r>
              <a:rPr lang="en-GB" sz="3200" b="0" dirty="0">
                <a:solidFill>
                  <a:srgbClr val="000000"/>
                </a:solidFill>
                <a:effectLst/>
                <a:latin typeface="Tahoma" panose="020B0604030504040204" pitchFamily="34" charset="0"/>
              </a:rPr>
              <a:t>Is</a:t>
            </a:r>
            <a:r>
              <a:rPr lang="en-GB" sz="3200" b="0" i="0" dirty="0">
                <a:solidFill>
                  <a:srgbClr val="000000"/>
                </a:solidFill>
                <a:effectLst/>
                <a:latin typeface="Tahoma" panose="020B0604030504040204" pitchFamily="34" charset="0"/>
              </a:rPr>
              <a:t> 43:4).’</a:t>
            </a:r>
          </a:p>
          <a:p>
            <a:endParaRPr lang="en-GB" sz="3200" b="0" i="0" dirty="0">
              <a:solidFill>
                <a:srgbClr val="000000"/>
              </a:solidFill>
              <a:effectLst/>
              <a:latin typeface="Tahoma" panose="020B0604030504040204" pitchFamily="34" charset="0"/>
            </a:endParaRPr>
          </a:p>
          <a:p>
            <a:pPr algn="r"/>
            <a:r>
              <a:rPr lang="en-GB" sz="3200" dirty="0">
                <a:solidFill>
                  <a:srgbClr val="000000"/>
                </a:solidFill>
                <a:latin typeface="Tahoma" panose="020B0604030504040204" pitchFamily="34" charset="0"/>
              </a:rPr>
              <a:t>Pope Francis, </a:t>
            </a:r>
            <a:r>
              <a:rPr lang="en-GB" sz="3200" i="1" dirty="0">
                <a:solidFill>
                  <a:srgbClr val="000000"/>
                </a:solidFill>
                <a:latin typeface="Tahoma" panose="020B0604030504040204" pitchFamily="34" charset="0"/>
              </a:rPr>
              <a:t>Christus </a:t>
            </a:r>
            <a:r>
              <a:rPr lang="en-GB" sz="3200" i="1" dirty="0" err="1">
                <a:solidFill>
                  <a:srgbClr val="000000"/>
                </a:solidFill>
                <a:latin typeface="Tahoma" panose="020B0604030504040204" pitchFamily="34" charset="0"/>
              </a:rPr>
              <a:t>Vivit</a:t>
            </a:r>
            <a:r>
              <a:rPr lang="en-GB" sz="3200" dirty="0">
                <a:solidFill>
                  <a:srgbClr val="000000"/>
                </a:solidFill>
                <a:latin typeface="Tahoma" panose="020B0604030504040204" pitchFamily="34" charset="0"/>
              </a:rPr>
              <a:t>, 114</a:t>
            </a:r>
            <a:endParaRPr lang="en-IE" sz="3200" dirty="0"/>
          </a:p>
        </p:txBody>
      </p:sp>
    </p:spTree>
    <p:extLst>
      <p:ext uri="{BB962C8B-B14F-4D97-AF65-F5344CB8AC3E}">
        <p14:creationId xmlns:p14="http://schemas.microsoft.com/office/powerpoint/2010/main" val="994430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9FA52C59-012B-B915-F30C-C49DE9652E9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94478" y="439094"/>
            <a:ext cx="2130581" cy="15979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 name="Online Media 2" title="What a Wonderful World (Louis Armstrong) | Playing For Change | Song Around The World">
            <a:hlinkClick r:id="" action="ppaction://media"/>
            <a:extLst>
              <a:ext uri="{FF2B5EF4-FFF2-40B4-BE49-F238E27FC236}">
                <a16:creationId xmlns:a16="http://schemas.microsoft.com/office/drawing/2014/main" id="{CDF42CCB-8E44-98E6-2052-BA11B59455A6}"/>
              </a:ext>
            </a:extLst>
          </p:cNvPr>
          <p:cNvPicPr>
            <a:picLocks noRot="1" noChangeAspect="1"/>
          </p:cNvPicPr>
          <p:nvPr>
            <a:videoFile r:link="rId1"/>
          </p:nvPr>
        </p:nvPicPr>
        <p:blipFill>
          <a:blip r:embed="rId5"/>
          <a:stretch>
            <a:fillRect/>
          </a:stretch>
        </p:blipFill>
        <p:spPr>
          <a:xfrm>
            <a:off x="2100404" y="2215803"/>
            <a:ext cx="7439104" cy="4203103"/>
          </a:xfrm>
          <a:prstGeom prst="rect">
            <a:avLst/>
          </a:prstGeom>
        </p:spPr>
      </p:pic>
      <p:sp>
        <p:nvSpPr>
          <p:cNvPr id="4" name="Rectangle 3">
            <a:extLst>
              <a:ext uri="{FF2B5EF4-FFF2-40B4-BE49-F238E27FC236}">
                <a16:creationId xmlns:a16="http://schemas.microsoft.com/office/drawing/2014/main" id="{7738B00C-F921-6A75-7B28-A228FD64AC4D}"/>
              </a:ext>
            </a:extLst>
          </p:cNvPr>
          <p:cNvSpPr/>
          <p:nvPr/>
        </p:nvSpPr>
        <p:spPr>
          <a:xfrm>
            <a:off x="2100404" y="1390699"/>
            <a:ext cx="5150513" cy="646331"/>
          </a:xfrm>
          <a:prstGeom prst="rect">
            <a:avLst/>
          </a:prstGeom>
          <a:noFill/>
        </p:spPr>
        <p:txBody>
          <a:bodyPr wrap="none" lIns="91440" tIns="45720" rIns="91440" bIns="45720">
            <a:spAutoFit/>
          </a:bodyPr>
          <a:lstStyle/>
          <a:p>
            <a:pPr algn="ctr"/>
            <a:r>
              <a:rPr lang="en-US"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What a Wonderful World!</a:t>
            </a:r>
          </a:p>
        </p:txBody>
      </p:sp>
    </p:spTree>
    <p:extLst>
      <p:ext uri="{BB962C8B-B14F-4D97-AF65-F5344CB8AC3E}">
        <p14:creationId xmlns:p14="http://schemas.microsoft.com/office/powerpoint/2010/main" val="117423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297</Words>
  <Application>Microsoft Office PowerPoint</Application>
  <PresentationFormat>Widescreen</PresentationFormat>
  <Paragraphs>23</Paragraphs>
  <Slides>7</Slides>
  <Notes>4</Notes>
  <HiddenSlides>0</HiddenSlides>
  <MMClips>3</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vt:lpstr>
      <vt:lpstr>Arial</vt:lpstr>
      <vt:lpstr>Calibri</vt:lpstr>
      <vt:lpstr>Calibri Light</vt:lpstr>
      <vt:lpstr>Roboto</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Brendan O' Regan</dc:creator>
  <cp:lastModifiedBy>David Macken</cp:lastModifiedBy>
  <cp:revision>2</cp:revision>
  <dcterms:created xsi:type="dcterms:W3CDTF">2024-09-26T20:14:12Z</dcterms:created>
  <dcterms:modified xsi:type="dcterms:W3CDTF">2024-10-03T14:43:55Z</dcterms:modified>
</cp:coreProperties>
</file>