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FECBE-39A0-4AC4-9B7F-BD68D201CAF5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E5970-2460-4155-891C-890683250B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201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atholiceducation.ie/catholic-schools-week-2025-alive-in-christ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Image from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https://catholiceducation.ie/catholic-schools-week-2025-alive-in-christ/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E5970-2460-4155-891C-890683250BA7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926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Chris August - "The Maker" Official Music Video: </a:t>
            </a:r>
            <a:r>
              <a:rPr lang="en-IE" dirty="0"/>
              <a:t>https://www.youtube.com/watch?v=lH03GMmdMRI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E5970-2460-4155-891C-890683250BA7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49757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The Porter's Gate ft. Liz Vice - Brother Sun (Giving Glory!) Official Lyric Video</a:t>
            </a:r>
          </a:p>
          <a:p>
            <a:pPr algn="l"/>
            <a:r>
              <a:rPr lang="en-US" b="0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https://www.youtube.com/watch?v=vbLI_8kTyPY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E5970-2460-4155-891C-890683250BA7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0981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What a Wonderful World (Louis Armstrong) | Playing For Change | Song Around The World</a:t>
            </a:r>
          </a:p>
          <a:p>
            <a:pPr algn="l"/>
            <a:r>
              <a:rPr lang="en-US" b="0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https://www.youtube.com/watch?v=ddLd0QRf7Vg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E5970-2460-4155-891C-890683250BA7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245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8FDEA-7E5F-11A5-83BD-C1B13A4F7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4EADC4-CEB2-3845-7547-753549B02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4E4A2-7B20-1C7F-69F3-1D115E0E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CEFCE-2919-C534-7CF8-511EDFF95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C1735-ED2B-C3E6-A519-A024F1331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013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75967-CBA8-463C-BD52-7A1E85AC3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D8E7-B79A-B685-C3D3-A0A15B6B7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C1DEE-2AF1-4BC4-EA0A-6597BD45D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DE015-3C15-574B-CAB0-74C83F213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1DFD5-B6D6-AB2F-0843-9851EBA2E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550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5C78D7-81BA-8CCB-D781-ACD104660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AB7EF-B728-693D-5842-8950CC1C0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37DF7-D469-A60A-528B-676EAE4A5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CE39E-DA6D-A6B2-EF4F-D8EAD29F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2601C-7D7B-C81C-79C8-97B9B02F6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728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B72BC-58D0-68FE-FC04-1DA66C11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F6958-47C9-3C0E-44A1-FC02492D7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A1F24-1238-4ED9-4537-5427024BA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87D02-210D-67B9-C9B2-1F1124BA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49644-D3B4-0C11-5F45-4CEDEDD23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577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700C1-C2D7-B074-5F60-F6E00EF6E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F920A-8A72-B428-D3F4-C669C244C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04FCA-3603-7734-A58A-E06B95008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0CFB8-1A7C-8D79-0F1D-B2C3FA2E8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358A4-C116-C1B7-9889-B1D8ED591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095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3EF97-B634-4858-8678-409EAD376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BC433-AACF-F7A5-3583-FE337BE8D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54CD6-0F52-A233-5B3A-31DC0C39E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53819-3486-B879-074B-94AC3B05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A0325-33E4-9C6F-5FBF-F9D051F4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6E2E-8944-144E-2C84-431B127A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293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E0261-E691-0771-5BF8-88DE3E195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462B7-6549-77F4-4A65-4173A291C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39FE1-25A4-0D5B-688C-A497D002B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76FA60-70C1-ECCF-688B-506AEE298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786120-8A94-B04B-CBAC-60EA58371F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E37EB-8F24-06AF-F2EE-FE68F4CA4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F7C525-13AC-35A7-5EB7-B1DC9463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D05E7-A56C-FD84-1A95-01D371D8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296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C6482-2575-3882-F0C5-A130280CA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7813C-F4A7-43B0-826D-AFFE5C6F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FE0B3D-13F6-984E-D18D-FDEA3F912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751D8-17A8-275F-C177-1C074C31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666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1D10DD-570C-6ED5-7EBC-0A36A09E7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B26810-AC9B-4CC8-2629-5B3CE8B58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4046B-19AD-2631-4C3D-9B4905FB7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615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FA8DA-B0C2-2977-5C09-8095CEDDF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FF8F7-07AF-94E6-D7DB-2503D424B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17220-5F83-69C1-7BC5-891D6DB38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D9AF7-5DCA-5E81-3EED-A536081B0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C6405-2633-5724-AF96-8701A90BD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3E1BB-A766-8F7A-FE4E-F637BB0D3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359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25BB3-C3A8-3710-907C-3872F1F0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FE2E41-18E2-6B23-A30F-16CCEA6A72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9AAD8-4E84-53C8-6B95-A157FD1F3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301012-03AB-BB65-3165-D335208FA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02648-10E6-3154-B6EC-748C23F85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26817-4732-4A85-63A8-8E6F9635E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096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83B82D-147F-C2CB-D64E-37B4B4875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84AC1-3F9F-B0B9-FE9E-D82A14DB5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DF8AD-5498-B513-B52B-0B22A2A13B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9C345-56F8-4DF6-BF4D-6BF751BFB17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2BF76-0118-DE18-6E50-72B86D41A1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22F1E-6944-BE5E-8442-CF20106157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FD163-AEBB-4F6F-BA5C-89B363F053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310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lH03GMmdMRI?feature=oembed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bLI_8kTyPY?feature=oembe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ddLd0QRf7Vg?feature=oembed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BECA0D-4103-EADF-9A68-3215C8710837}"/>
              </a:ext>
            </a:extLst>
          </p:cNvPr>
          <p:cNvSpPr txBox="1"/>
          <p:nvPr/>
        </p:nvSpPr>
        <p:spPr>
          <a:xfrm>
            <a:off x="3047246" y="680473"/>
            <a:ext cx="609750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Seachtain na Scoileanna Caitliceacha 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9879ED-0031-A122-FDEC-87E17E582BA9}"/>
              </a:ext>
            </a:extLst>
          </p:cNvPr>
          <p:cNvSpPr/>
          <p:nvPr/>
        </p:nvSpPr>
        <p:spPr>
          <a:xfrm>
            <a:off x="3733800" y="2797629"/>
            <a:ext cx="4963886" cy="25037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4800" dirty="0">
                <a:latin typeface="Brush Script MT" panose="03060802040406070304" pitchFamily="66" charset="0"/>
              </a:rPr>
              <a:t>Beo </a:t>
            </a:r>
          </a:p>
          <a:p>
            <a:pPr algn="ctr"/>
            <a:r>
              <a:rPr lang="en-IE" sz="4800" dirty="0">
                <a:latin typeface="Brush Script MT" panose="03060802040406070304" pitchFamily="66" charset="0"/>
              </a:rPr>
              <a:t>i gCríost</a:t>
            </a:r>
          </a:p>
        </p:txBody>
      </p:sp>
    </p:spTree>
    <p:extLst>
      <p:ext uri="{BB962C8B-B14F-4D97-AF65-F5344CB8AC3E}">
        <p14:creationId xmlns:p14="http://schemas.microsoft.com/office/powerpoint/2010/main" val="168055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075AB318-D6A4-5110-78FF-2971C671C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478" y="439094"/>
            <a:ext cx="2130581" cy="15979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4518025-979E-407F-9692-ADB4C7DC7822}"/>
              </a:ext>
            </a:extLst>
          </p:cNvPr>
          <p:cNvSpPr txBox="1"/>
          <p:nvPr/>
        </p:nvSpPr>
        <p:spPr>
          <a:xfrm>
            <a:off x="2234975" y="2274838"/>
            <a:ext cx="7722050" cy="3057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‘Tá sé de dhualgas ar na hinstitiúidí polaitiúla agus ar ghrúpaí sóisialta eile</a:t>
            </a:r>
            <a:r>
              <a:rPr lang="en-GB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agus ar an Eaglais chomh maith, aird </a:t>
            </a: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 phobail a tharraingt ar </a:t>
            </a:r>
            <a:r>
              <a:rPr lang="en-GB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chúrsaí comhshaoil. </a:t>
            </a: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Bíonn ról nach beag ag na pobail Chríostaí ar fad, maidir leis an oideachas éiceolaíoch. ‘</a:t>
            </a:r>
            <a:endParaRPr lang="en-IE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sz="2400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r"/>
            <a:r>
              <a:rPr lang="en-GB" sz="24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An Pápa Proinsias, </a:t>
            </a:r>
            <a:r>
              <a:rPr lang="en-GB" sz="2400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Laudato Si’</a:t>
            </a:r>
            <a:r>
              <a:rPr lang="en-GB" sz="2400" b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214</a:t>
            </a:r>
            <a:endParaRPr lang="en-IE" sz="2400" i="1" dirty="0"/>
          </a:p>
        </p:txBody>
      </p:sp>
    </p:spTree>
    <p:extLst>
      <p:ext uri="{BB962C8B-B14F-4D97-AF65-F5344CB8AC3E}">
        <p14:creationId xmlns:p14="http://schemas.microsoft.com/office/powerpoint/2010/main" val="207043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6B23D642-BAA2-6F4F-6003-AE1DCCBCA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478" y="439094"/>
            <a:ext cx="2130581" cy="15979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nline Media 2" title="Chris August - &quot;The Maker&quot; Official Music Video">
            <a:hlinkClick r:id="" action="ppaction://media"/>
            <a:extLst>
              <a:ext uri="{FF2B5EF4-FFF2-40B4-BE49-F238E27FC236}">
                <a16:creationId xmlns:a16="http://schemas.microsoft.com/office/drawing/2014/main" id="{E878ACFF-5EBC-61D6-557E-A074F6EED7A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257486" y="2081376"/>
            <a:ext cx="7677028" cy="433753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29B5C6-9BF8-C924-EFEE-9E72D3F09FAA}"/>
              </a:ext>
            </a:extLst>
          </p:cNvPr>
          <p:cNvSpPr/>
          <p:nvPr/>
        </p:nvSpPr>
        <p:spPr>
          <a:xfrm>
            <a:off x="635544" y="1238062"/>
            <a:ext cx="82301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An Cruthaitheoir agus Cruthú an Domhain</a:t>
            </a:r>
          </a:p>
        </p:txBody>
      </p:sp>
    </p:spTree>
    <p:extLst>
      <p:ext uri="{BB962C8B-B14F-4D97-AF65-F5344CB8AC3E}">
        <p14:creationId xmlns:p14="http://schemas.microsoft.com/office/powerpoint/2010/main" val="206296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AF6EE29B-775D-75A7-B14F-5BFFE88EC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478" y="439094"/>
            <a:ext cx="2130581" cy="15979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1D864A2-03B0-24F4-1543-EB5F5B17FFB0}"/>
              </a:ext>
            </a:extLst>
          </p:cNvPr>
          <p:cNvSpPr txBox="1"/>
          <p:nvPr/>
        </p:nvSpPr>
        <p:spPr>
          <a:xfrm>
            <a:off x="1195057" y="2138602"/>
            <a:ext cx="1033000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‘</a:t>
            </a: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‘Conas mar is féidir linn neamhaird a thabhairt ar na daoine óga a fhulaingíonn ó thaoide na himirce? “Is feiniméan </a:t>
            </a:r>
            <a:r>
              <a:rPr lang="en-GB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struchtúrach </a:t>
            </a:r>
            <a:r>
              <a:rPr lang="en-GB" sz="2800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 </a:t>
            </a:r>
            <a:r>
              <a:rPr lang="en-GB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 </a:t>
            </a: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imirce dhomhanda, ní géarchéim sealadach é. Tharlódh sé taobh istigh de thír amháin, agus idir thíortha éagsúla. Bíonn fócas na hEaglaise ar na daoine a theitheann ón gcogadh, ón bhforéigean, ón ngéarleanúint pholaitiúil nó reiligiúnach, ó na tubaistí nádúrtha, agus ón </a:t>
            </a:r>
            <a:r>
              <a:rPr lang="en-GB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bhfíorbhochtaineacht</a:t>
            </a: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.”’</a:t>
            </a:r>
            <a:endParaRPr lang="en-IE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sz="2800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endParaRPr lang="en-GB" sz="28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r"/>
            <a:r>
              <a:rPr lang="en-GB" sz="2800" dirty="0">
                <a:solidFill>
                  <a:srgbClr val="000000"/>
                </a:solidFill>
                <a:latin typeface="Tahoma" panose="020B0604030504040204" pitchFamily="34" charset="0"/>
              </a:rPr>
              <a:t>An Pápa Proinsias, </a:t>
            </a:r>
            <a:r>
              <a:rPr lang="en-GB" sz="2800" i="1" dirty="0">
                <a:solidFill>
                  <a:srgbClr val="000000"/>
                </a:solidFill>
                <a:latin typeface="Tahoma" panose="020B0604030504040204" pitchFamily="34" charset="0"/>
              </a:rPr>
              <a:t>Christus Vivit</a:t>
            </a:r>
            <a:r>
              <a:rPr lang="en-GB" sz="2800" dirty="0">
                <a:solidFill>
                  <a:srgbClr val="000000"/>
                </a:solidFill>
                <a:latin typeface="Tahoma" panose="020B0604030504040204" pitchFamily="34" charset="0"/>
              </a:rPr>
              <a:t>, 91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87785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63A0517E-9563-43DA-FA23-72472BC66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478" y="439094"/>
            <a:ext cx="2130581" cy="15979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nline Media 2" title="The Porter's Gate ft. Liz Vice // Brother Sun (Giving Glory) // Official Lyric Video">
            <a:hlinkClick r:id="" action="ppaction://media"/>
            <a:extLst>
              <a:ext uri="{FF2B5EF4-FFF2-40B4-BE49-F238E27FC236}">
                <a16:creationId xmlns:a16="http://schemas.microsoft.com/office/drawing/2014/main" id="{9D1E714B-BBE7-22D3-D656-CC9B1A2F5E2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910281" y="2101956"/>
            <a:ext cx="7937045" cy="448444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6A64066-54FE-7C99-8709-E4380D8637F2}"/>
              </a:ext>
            </a:extLst>
          </p:cNvPr>
          <p:cNvSpPr/>
          <p:nvPr/>
        </p:nvSpPr>
        <p:spPr>
          <a:xfrm>
            <a:off x="1910281" y="1238062"/>
            <a:ext cx="676548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An Bráthair Grian (Ag Glóiriú!)</a:t>
            </a:r>
          </a:p>
        </p:txBody>
      </p:sp>
    </p:spTree>
    <p:extLst>
      <p:ext uri="{BB962C8B-B14F-4D97-AF65-F5344CB8AC3E}">
        <p14:creationId xmlns:p14="http://schemas.microsoft.com/office/powerpoint/2010/main" val="128107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D60CC9B6-6A9A-0553-A967-F16828669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478" y="439094"/>
            <a:ext cx="2130581" cy="15979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1BCE4A-908E-FB24-5366-3C11B6F83777}"/>
              </a:ext>
            </a:extLst>
          </p:cNvPr>
          <p:cNvSpPr txBox="1"/>
          <p:nvPr/>
        </p:nvSpPr>
        <p:spPr>
          <a:xfrm>
            <a:off x="1738541" y="2037030"/>
            <a:ext cx="872122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0" i="0" dirty="0">
                <a:solidFill>
                  <a:srgbClr val="000000"/>
                </a:solidFill>
                <a:effectLst/>
              </a:rPr>
              <a:t>‘…deir sé linn go dtugann sé áilleacht faoi deara ionainn nach léir do chách í: “</a:t>
            </a:r>
            <a:r>
              <a:rPr lang="en-IE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Mar is luachmhar thú i mo shúile, is mór liom thú agus is mór é mo chion ort.</a:t>
            </a:r>
            <a:r>
              <a:rPr lang="en-GB" sz="2800" b="0" dirty="0">
                <a:solidFill>
                  <a:srgbClr val="000000"/>
                </a:solidFill>
                <a:effectLst/>
              </a:rPr>
              <a:t>” ’</a:t>
            </a:r>
          </a:p>
          <a:p>
            <a:r>
              <a:rPr lang="en-GB" sz="2800" b="0" i="0" dirty="0">
                <a:solidFill>
                  <a:srgbClr val="000000"/>
                </a:solidFill>
                <a:effectLst/>
              </a:rPr>
              <a:t>(</a:t>
            </a:r>
            <a:r>
              <a:rPr lang="en-GB" sz="2800" i="0" dirty="0" err="1">
                <a:solidFill>
                  <a:srgbClr val="000000"/>
                </a:solidFill>
              </a:rPr>
              <a:t>Íseáia</a:t>
            </a:r>
            <a:r>
              <a:rPr lang="en-GB" sz="2800" b="0" i="0" dirty="0">
                <a:solidFill>
                  <a:srgbClr val="000000"/>
                </a:solidFill>
                <a:effectLst/>
              </a:rPr>
              <a:t> 43:4).</a:t>
            </a:r>
          </a:p>
          <a:p>
            <a:endParaRPr lang="en-GB" sz="2800" b="0" i="0" dirty="0">
              <a:solidFill>
                <a:srgbClr val="000000"/>
              </a:solidFill>
              <a:effectLst/>
            </a:endParaRPr>
          </a:p>
          <a:p>
            <a:pPr algn="r"/>
            <a:r>
              <a:rPr lang="en-GB" sz="2800" dirty="0">
                <a:solidFill>
                  <a:srgbClr val="000000"/>
                </a:solidFill>
              </a:rPr>
              <a:t>An Pápa Proinsias, </a:t>
            </a:r>
            <a:r>
              <a:rPr lang="en-GB" sz="2800" i="1" dirty="0">
                <a:solidFill>
                  <a:srgbClr val="000000"/>
                </a:solidFill>
              </a:rPr>
              <a:t>Christus Vivit</a:t>
            </a:r>
            <a:r>
              <a:rPr lang="en-GB" sz="2800" dirty="0">
                <a:solidFill>
                  <a:srgbClr val="000000"/>
                </a:solidFill>
              </a:rPr>
              <a:t>, 114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994430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9FA52C59-012B-B915-F30C-C49DE9652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478" y="439094"/>
            <a:ext cx="2130581" cy="15979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nline Media 2" title="What a Wonderful World (Louis Armstrong) | Playing For Change | Song Around The World">
            <a:hlinkClick r:id="" action="ppaction://media"/>
            <a:extLst>
              <a:ext uri="{FF2B5EF4-FFF2-40B4-BE49-F238E27FC236}">
                <a16:creationId xmlns:a16="http://schemas.microsoft.com/office/drawing/2014/main" id="{CDF42CCB-8E44-98E6-2052-BA11B59455A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100404" y="2215803"/>
            <a:ext cx="7439104" cy="420310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738B00C-F921-6A75-7B28-A228FD64AC4D}"/>
              </a:ext>
            </a:extLst>
          </p:cNvPr>
          <p:cNvSpPr/>
          <p:nvPr/>
        </p:nvSpPr>
        <p:spPr>
          <a:xfrm>
            <a:off x="1012549" y="1390699"/>
            <a:ext cx="732623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Nach Iontach an Domhan atá Againn!</a:t>
            </a:r>
          </a:p>
        </p:txBody>
      </p:sp>
    </p:spTree>
    <p:extLst>
      <p:ext uri="{BB962C8B-B14F-4D97-AF65-F5344CB8AC3E}">
        <p14:creationId xmlns:p14="http://schemas.microsoft.com/office/powerpoint/2010/main" val="117423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322</Words>
  <Application>Microsoft Office PowerPoint</Application>
  <PresentationFormat>Widescreen</PresentationFormat>
  <Paragraphs>27</Paragraphs>
  <Slides>7</Slides>
  <Notes>4</Notes>
  <HiddenSlides>0</HiddenSlides>
  <MMClips>3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Aptos</vt:lpstr>
      <vt:lpstr>Arial</vt:lpstr>
      <vt:lpstr>Brush Script MT</vt:lpstr>
      <vt:lpstr>Calibri</vt:lpstr>
      <vt:lpstr>Calibri Light</vt:lpstr>
      <vt:lpstr>Roboto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Brendan O' Regan</dc:creator>
  <cp:lastModifiedBy>Una NiGhogain</cp:lastModifiedBy>
  <cp:revision>10</cp:revision>
  <dcterms:created xsi:type="dcterms:W3CDTF">2024-09-26T20:14:12Z</dcterms:created>
  <dcterms:modified xsi:type="dcterms:W3CDTF">2024-10-24T08:35:52Z</dcterms:modified>
</cp:coreProperties>
</file>