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388" autoAdjust="0"/>
    <p:restoredTop sz="94656"/>
  </p:normalViewPr>
  <p:slideViewPr>
    <p:cSldViewPr snapToGrid="0">
      <p:cViewPr varScale="1">
        <p:scale>
          <a:sx n="73" d="100"/>
          <a:sy n="73" d="100"/>
        </p:scale>
        <p:origin x="200" y="1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8DBF5C-3B87-5F45-BCDF-A940943C2415}" type="datetimeFigureOut">
              <a:rPr lang="en-US" smtClean="0"/>
              <a:t>9/19/24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97C0C8-249F-394E-8A0F-D942F07A42E8}" type="slidenum">
              <a:rPr lang="en-US" smtClean="0"/>
              <a:t>‹#›</a:t>
            </a:fld>
            <a:endParaRPr lang="en-US"/>
          </a:p>
        </p:txBody>
      </p:sp>
    </p:spTree>
    <p:extLst>
      <p:ext uri="{BB962C8B-B14F-4D97-AF65-F5344CB8AC3E}">
        <p14:creationId xmlns:p14="http://schemas.microsoft.com/office/powerpoint/2010/main" val="2002718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catholiceducation.ie/catholic-schools-week-2025-alive-in-christ/"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pixabay.com/illustrations/jesus-god-help-support-together-8385575/"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pixabay.com/illustrations/ai-generated-jesus-god-faith-8785905/"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pixabay.com/photos/young-sea-friend-outdoors-beach-8208513/"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pixabay.com/photos/people-joy-smile-holiday-friends-2295052/"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youtu.be/csoLvZB_MdA"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 from: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https://catholiceducation.ie/catholic-schools-week-2025-alive-in-christ/</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4" name="Slide Number Placeholder 3"/>
          <p:cNvSpPr>
            <a:spLocks noGrp="1"/>
          </p:cNvSpPr>
          <p:nvPr>
            <p:ph type="sldNum" sz="quarter" idx="5"/>
          </p:nvPr>
        </p:nvSpPr>
        <p:spPr/>
        <p:txBody>
          <a:bodyPr/>
          <a:lstStyle/>
          <a:p>
            <a:fld id="{D697C0C8-249F-394E-8A0F-D942F07A42E8}" type="slidenum">
              <a:rPr lang="en-US" smtClean="0"/>
              <a:t>1</a:t>
            </a:fld>
            <a:endParaRPr lang="en-US"/>
          </a:p>
        </p:txBody>
      </p:sp>
    </p:spTree>
    <p:extLst>
      <p:ext uri="{BB962C8B-B14F-4D97-AF65-F5344CB8AC3E}">
        <p14:creationId xmlns:p14="http://schemas.microsoft.com/office/powerpoint/2010/main" val="2159134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 from: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https://pixabay.com/illustrations/jesus-god-help-support-together-8385575/</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4" name="Slide Number Placeholder 3"/>
          <p:cNvSpPr>
            <a:spLocks noGrp="1"/>
          </p:cNvSpPr>
          <p:nvPr>
            <p:ph type="sldNum" sz="quarter" idx="5"/>
          </p:nvPr>
        </p:nvSpPr>
        <p:spPr/>
        <p:txBody>
          <a:bodyPr/>
          <a:lstStyle/>
          <a:p>
            <a:fld id="{D697C0C8-249F-394E-8A0F-D942F07A42E8}" type="slidenum">
              <a:rPr lang="en-US" smtClean="0"/>
              <a:t>3</a:t>
            </a:fld>
            <a:endParaRPr lang="en-US"/>
          </a:p>
        </p:txBody>
      </p:sp>
    </p:spTree>
    <p:extLst>
      <p:ext uri="{BB962C8B-B14F-4D97-AF65-F5344CB8AC3E}">
        <p14:creationId xmlns:p14="http://schemas.microsoft.com/office/powerpoint/2010/main" val="2551539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 from: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https://pixabay.com/illustrations/</a:t>
            </a:r>
            <a:r>
              <a:rPr lang="en-GB" sz="1800" u="sng">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ai-generated-jesus-god-faith-8785905/</a:t>
            </a:r>
            <a:r>
              <a:rPr lang="en-GB" sz="1800">
                <a:effectLst/>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4" name="Slide Number Placeholder 3"/>
          <p:cNvSpPr>
            <a:spLocks noGrp="1"/>
          </p:cNvSpPr>
          <p:nvPr>
            <p:ph type="sldNum" sz="quarter" idx="5"/>
          </p:nvPr>
        </p:nvSpPr>
        <p:spPr/>
        <p:txBody>
          <a:bodyPr/>
          <a:lstStyle/>
          <a:p>
            <a:fld id="{D697C0C8-249F-394E-8A0F-D942F07A42E8}" type="slidenum">
              <a:rPr lang="en-US" smtClean="0"/>
              <a:t>4</a:t>
            </a:fld>
            <a:endParaRPr lang="en-US"/>
          </a:p>
        </p:txBody>
      </p:sp>
    </p:spTree>
    <p:extLst>
      <p:ext uri="{BB962C8B-B14F-4D97-AF65-F5344CB8AC3E}">
        <p14:creationId xmlns:p14="http://schemas.microsoft.com/office/powerpoint/2010/main" val="3385141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 from: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https://pixabay.com/photos/young-sea-friend-outdoors-beach-8208513/</a:t>
            </a:r>
            <a:r>
              <a:rPr lang="en-IE" dirty="0">
                <a:effectLst/>
              </a:rPr>
              <a:t> </a:t>
            </a:r>
            <a:endParaRPr lang="en-US" dirty="0"/>
          </a:p>
        </p:txBody>
      </p:sp>
      <p:sp>
        <p:nvSpPr>
          <p:cNvPr id="4" name="Slide Number Placeholder 3"/>
          <p:cNvSpPr>
            <a:spLocks noGrp="1"/>
          </p:cNvSpPr>
          <p:nvPr>
            <p:ph type="sldNum" sz="quarter" idx="5"/>
          </p:nvPr>
        </p:nvSpPr>
        <p:spPr/>
        <p:txBody>
          <a:bodyPr/>
          <a:lstStyle/>
          <a:p>
            <a:fld id="{D697C0C8-249F-394E-8A0F-D942F07A42E8}" type="slidenum">
              <a:rPr lang="en-US" smtClean="0"/>
              <a:t>5</a:t>
            </a:fld>
            <a:endParaRPr lang="en-US"/>
          </a:p>
        </p:txBody>
      </p:sp>
    </p:spTree>
    <p:extLst>
      <p:ext uri="{BB962C8B-B14F-4D97-AF65-F5344CB8AC3E}">
        <p14:creationId xmlns:p14="http://schemas.microsoft.com/office/powerpoint/2010/main" val="3045385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 from: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https://pixabay.com/photos/people-joy-smile-holiday-friends-2295052/</a:t>
            </a:r>
            <a:r>
              <a:rPr lang="en-IE" dirty="0">
                <a:effectLst/>
              </a:rPr>
              <a:t> </a:t>
            </a:r>
            <a:endParaRPr lang="en-US" dirty="0"/>
          </a:p>
        </p:txBody>
      </p:sp>
      <p:sp>
        <p:nvSpPr>
          <p:cNvPr id="4" name="Slide Number Placeholder 3"/>
          <p:cNvSpPr>
            <a:spLocks noGrp="1"/>
          </p:cNvSpPr>
          <p:nvPr>
            <p:ph type="sldNum" sz="quarter" idx="5"/>
          </p:nvPr>
        </p:nvSpPr>
        <p:spPr/>
        <p:txBody>
          <a:bodyPr/>
          <a:lstStyle/>
          <a:p>
            <a:fld id="{D697C0C8-249F-394E-8A0F-D942F07A42E8}" type="slidenum">
              <a:rPr lang="en-US" smtClean="0"/>
              <a:t>6</a:t>
            </a:fld>
            <a:endParaRPr lang="en-US"/>
          </a:p>
        </p:txBody>
      </p:sp>
    </p:spTree>
    <p:extLst>
      <p:ext uri="{BB962C8B-B14F-4D97-AF65-F5344CB8AC3E}">
        <p14:creationId xmlns:p14="http://schemas.microsoft.com/office/powerpoint/2010/main" val="2223471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Video link: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https://youtu.be/csoLvZB_MdA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4" name="Slide Number Placeholder 3"/>
          <p:cNvSpPr>
            <a:spLocks noGrp="1"/>
          </p:cNvSpPr>
          <p:nvPr>
            <p:ph type="sldNum" sz="quarter" idx="5"/>
          </p:nvPr>
        </p:nvSpPr>
        <p:spPr/>
        <p:txBody>
          <a:bodyPr/>
          <a:lstStyle/>
          <a:p>
            <a:fld id="{D697C0C8-249F-394E-8A0F-D942F07A42E8}" type="slidenum">
              <a:rPr lang="en-US" smtClean="0"/>
              <a:t>7</a:t>
            </a:fld>
            <a:endParaRPr lang="en-US"/>
          </a:p>
        </p:txBody>
      </p:sp>
    </p:spTree>
    <p:extLst>
      <p:ext uri="{BB962C8B-B14F-4D97-AF65-F5344CB8AC3E}">
        <p14:creationId xmlns:p14="http://schemas.microsoft.com/office/powerpoint/2010/main" val="1736761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74DF2-59BD-B9F9-C9FA-86D2987172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212A10ED-A1A3-E055-74F5-4C04D81102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35967E01-3C5D-E952-8AA7-55243B0E7899}"/>
              </a:ext>
            </a:extLst>
          </p:cNvPr>
          <p:cNvSpPr>
            <a:spLocks noGrp="1"/>
          </p:cNvSpPr>
          <p:nvPr>
            <p:ph type="dt" sz="half" idx="10"/>
          </p:nvPr>
        </p:nvSpPr>
        <p:spPr/>
        <p:txBody>
          <a:bodyPr/>
          <a:lstStyle/>
          <a:p>
            <a:fld id="{F9C22BE1-035E-4E8C-966D-4AA5C3ED20B2}" type="datetimeFigureOut">
              <a:rPr lang="en-IE" smtClean="0"/>
              <a:t>19/09/2024</a:t>
            </a:fld>
            <a:endParaRPr lang="en-IE"/>
          </a:p>
        </p:txBody>
      </p:sp>
      <p:sp>
        <p:nvSpPr>
          <p:cNvPr id="5" name="Footer Placeholder 4">
            <a:extLst>
              <a:ext uri="{FF2B5EF4-FFF2-40B4-BE49-F238E27FC236}">
                <a16:creationId xmlns:a16="http://schemas.microsoft.com/office/drawing/2014/main" id="{D4CE9BD8-BEEE-DAB0-561E-5BE8C26ED72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116AE36-6888-6712-C139-6C9E1DB9CCC5}"/>
              </a:ext>
            </a:extLst>
          </p:cNvPr>
          <p:cNvSpPr>
            <a:spLocks noGrp="1"/>
          </p:cNvSpPr>
          <p:nvPr>
            <p:ph type="sldNum" sz="quarter" idx="12"/>
          </p:nvPr>
        </p:nvSpPr>
        <p:spPr/>
        <p:txBody>
          <a:bodyPr/>
          <a:lstStyle/>
          <a:p>
            <a:fld id="{AD133395-3F83-4FBE-B4F4-0921598DAD34}" type="slidenum">
              <a:rPr lang="en-IE" smtClean="0"/>
              <a:t>‹#›</a:t>
            </a:fld>
            <a:endParaRPr lang="en-IE"/>
          </a:p>
        </p:txBody>
      </p:sp>
    </p:spTree>
    <p:extLst>
      <p:ext uri="{BB962C8B-B14F-4D97-AF65-F5344CB8AC3E}">
        <p14:creationId xmlns:p14="http://schemas.microsoft.com/office/powerpoint/2010/main" val="3021341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AE3B8-B6CC-6F6A-0256-5ECAB51F1A73}"/>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63DB1228-F8BA-2A19-CBBD-4A83A06C92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4B907698-E30A-DAB3-AEFC-4CB959A4ADA2}"/>
              </a:ext>
            </a:extLst>
          </p:cNvPr>
          <p:cNvSpPr>
            <a:spLocks noGrp="1"/>
          </p:cNvSpPr>
          <p:nvPr>
            <p:ph type="dt" sz="half" idx="10"/>
          </p:nvPr>
        </p:nvSpPr>
        <p:spPr/>
        <p:txBody>
          <a:bodyPr/>
          <a:lstStyle/>
          <a:p>
            <a:fld id="{F9C22BE1-035E-4E8C-966D-4AA5C3ED20B2}" type="datetimeFigureOut">
              <a:rPr lang="en-IE" smtClean="0"/>
              <a:t>19/09/2024</a:t>
            </a:fld>
            <a:endParaRPr lang="en-IE"/>
          </a:p>
        </p:txBody>
      </p:sp>
      <p:sp>
        <p:nvSpPr>
          <p:cNvPr id="5" name="Footer Placeholder 4">
            <a:extLst>
              <a:ext uri="{FF2B5EF4-FFF2-40B4-BE49-F238E27FC236}">
                <a16:creationId xmlns:a16="http://schemas.microsoft.com/office/drawing/2014/main" id="{8BFCA7CE-4FE0-0692-ADB5-B3E103B8736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0D99A03-AF29-E770-878A-ECAF5D252581}"/>
              </a:ext>
            </a:extLst>
          </p:cNvPr>
          <p:cNvSpPr>
            <a:spLocks noGrp="1"/>
          </p:cNvSpPr>
          <p:nvPr>
            <p:ph type="sldNum" sz="quarter" idx="12"/>
          </p:nvPr>
        </p:nvSpPr>
        <p:spPr/>
        <p:txBody>
          <a:bodyPr/>
          <a:lstStyle/>
          <a:p>
            <a:fld id="{AD133395-3F83-4FBE-B4F4-0921598DAD34}" type="slidenum">
              <a:rPr lang="en-IE" smtClean="0"/>
              <a:t>‹#›</a:t>
            </a:fld>
            <a:endParaRPr lang="en-IE"/>
          </a:p>
        </p:txBody>
      </p:sp>
    </p:spTree>
    <p:extLst>
      <p:ext uri="{BB962C8B-B14F-4D97-AF65-F5344CB8AC3E}">
        <p14:creationId xmlns:p14="http://schemas.microsoft.com/office/powerpoint/2010/main" val="2263552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9E6D2A-2A82-3D0F-6D5C-E9BB9F8CCF2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3C9A63E3-010C-3C3B-341F-7FBCC5C957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EB83358-B838-B8E3-BD15-A1868A9B2DB1}"/>
              </a:ext>
            </a:extLst>
          </p:cNvPr>
          <p:cNvSpPr>
            <a:spLocks noGrp="1"/>
          </p:cNvSpPr>
          <p:nvPr>
            <p:ph type="dt" sz="half" idx="10"/>
          </p:nvPr>
        </p:nvSpPr>
        <p:spPr/>
        <p:txBody>
          <a:bodyPr/>
          <a:lstStyle/>
          <a:p>
            <a:fld id="{F9C22BE1-035E-4E8C-966D-4AA5C3ED20B2}" type="datetimeFigureOut">
              <a:rPr lang="en-IE" smtClean="0"/>
              <a:t>19/09/2024</a:t>
            </a:fld>
            <a:endParaRPr lang="en-IE"/>
          </a:p>
        </p:txBody>
      </p:sp>
      <p:sp>
        <p:nvSpPr>
          <p:cNvPr id="5" name="Footer Placeholder 4">
            <a:extLst>
              <a:ext uri="{FF2B5EF4-FFF2-40B4-BE49-F238E27FC236}">
                <a16:creationId xmlns:a16="http://schemas.microsoft.com/office/drawing/2014/main" id="{07506325-1A3E-BC60-AD9F-BB5A9431A4E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CD54888-65CB-B8E5-EE7F-6F55D0B11C5A}"/>
              </a:ext>
            </a:extLst>
          </p:cNvPr>
          <p:cNvSpPr>
            <a:spLocks noGrp="1"/>
          </p:cNvSpPr>
          <p:nvPr>
            <p:ph type="sldNum" sz="quarter" idx="12"/>
          </p:nvPr>
        </p:nvSpPr>
        <p:spPr/>
        <p:txBody>
          <a:bodyPr/>
          <a:lstStyle/>
          <a:p>
            <a:fld id="{AD133395-3F83-4FBE-B4F4-0921598DAD34}" type="slidenum">
              <a:rPr lang="en-IE" smtClean="0"/>
              <a:t>‹#›</a:t>
            </a:fld>
            <a:endParaRPr lang="en-IE"/>
          </a:p>
        </p:txBody>
      </p:sp>
    </p:spTree>
    <p:extLst>
      <p:ext uri="{BB962C8B-B14F-4D97-AF65-F5344CB8AC3E}">
        <p14:creationId xmlns:p14="http://schemas.microsoft.com/office/powerpoint/2010/main" val="288416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67988-FE5D-47B8-11C7-FD13EF739B5E}"/>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785CC80D-DCD4-0004-C8BC-F969BA479F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D2A5E450-7A70-D3F9-DF64-FC6C9CEA0F00}"/>
              </a:ext>
            </a:extLst>
          </p:cNvPr>
          <p:cNvSpPr>
            <a:spLocks noGrp="1"/>
          </p:cNvSpPr>
          <p:nvPr>
            <p:ph type="dt" sz="half" idx="10"/>
          </p:nvPr>
        </p:nvSpPr>
        <p:spPr/>
        <p:txBody>
          <a:bodyPr/>
          <a:lstStyle/>
          <a:p>
            <a:fld id="{F9C22BE1-035E-4E8C-966D-4AA5C3ED20B2}" type="datetimeFigureOut">
              <a:rPr lang="en-IE" smtClean="0"/>
              <a:t>19/09/2024</a:t>
            </a:fld>
            <a:endParaRPr lang="en-IE"/>
          </a:p>
        </p:txBody>
      </p:sp>
      <p:sp>
        <p:nvSpPr>
          <p:cNvPr id="5" name="Footer Placeholder 4">
            <a:extLst>
              <a:ext uri="{FF2B5EF4-FFF2-40B4-BE49-F238E27FC236}">
                <a16:creationId xmlns:a16="http://schemas.microsoft.com/office/drawing/2014/main" id="{8D2B501E-78AD-08F6-9E5C-C31CBDC9A36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B49B82F2-3517-DF1A-3CA7-E136DC266742}"/>
              </a:ext>
            </a:extLst>
          </p:cNvPr>
          <p:cNvSpPr>
            <a:spLocks noGrp="1"/>
          </p:cNvSpPr>
          <p:nvPr>
            <p:ph type="sldNum" sz="quarter" idx="12"/>
          </p:nvPr>
        </p:nvSpPr>
        <p:spPr/>
        <p:txBody>
          <a:bodyPr/>
          <a:lstStyle/>
          <a:p>
            <a:fld id="{AD133395-3F83-4FBE-B4F4-0921598DAD34}" type="slidenum">
              <a:rPr lang="en-IE" smtClean="0"/>
              <a:t>‹#›</a:t>
            </a:fld>
            <a:endParaRPr lang="en-IE"/>
          </a:p>
        </p:txBody>
      </p:sp>
    </p:spTree>
    <p:extLst>
      <p:ext uri="{BB962C8B-B14F-4D97-AF65-F5344CB8AC3E}">
        <p14:creationId xmlns:p14="http://schemas.microsoft.com/office/powerpoint/2010/main" val="3665016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B80C9-5783-CF3A-F6DA-E44D2F7B1D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40080900-B38B-3E40-C84A-EB0A9AE229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2EC252-D93E-6CFE-4B82-DFC4426DB004}"/>
              </a:ext>
            </a:extLst>
          </p:cNvPr>
          <p:cNvSpPr>
            <a:spLocks noGrp="1"/>
          </p:cNvSpPr>
          <p:nvPr>
            <p:ph type="dt" sz="half" idx="10"/>
          </p:nvPr>
        </p:nvSpPr>
        <p:spPr/>
        <p:txBody>
          <a:bodyPr/>
          <a:lstStyle/>
          <a:p>
            <a:fld id="{F9C22BE1-035E-4E8C-966D-4AA5C3ED20B2}" type="datetimeFigureOut">
              <a:rPr lang="en-IE" smtClean="0"/>
              <a:t>19/09/2024</a:t>
            </a:fld>
            <a:endParaRPr lang="en-IE"/>
          </a:p>
        </p:txBody>
      </p:sp>
      <p:sp>
        <p:nvSpPr>
          <p:cNvPr id="5" name="Footer Placeholder 4">
            <a:extLst>
              <a:ext uri="{FF2B5EF4-FFF2-40B4-BE49-F238E27FC236}">
                <a16:creationId xmlns:a16="http://schemas.microsoft.com/office/drawing/2014/main" id="{BDF44BC3-1877-8052-39B9-F00DABDA185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3780EA8E-188E-FAFA-913B-A41BDAE77C1E}"/>
              </a:ext>
            </a:extLst>
          </p:cNvPr>
          <p:cNvSpPr>
            <a:spLocks noGrp="1"/>
          </p:cNvSpPr>
          <p:nvPr>
            <p:ph type="sldNum" sz="quarter" idx="12"/>
          </p:nvPr>
        </p:nvSpPr>
        <p:spPr/>
        <p:txBody>
          <a:bodyPr/>
          <a:lstStyle/>
          <a:p>
            <a:fld id="{AD133395-3F83-4FBE-B4F4-0921598DAD34}" type="slidenum">
              <a:rPr lang="en-IE" smtClean="0"/>
              <a:t>‹#›</a:t>
            </a:fld>
            <a:endParaRPr lang="en-IE"/>
          </a:p>
        </p:txBody>
      </p:sp>
    </p:spTree>
    <p:extLst>
      <p:ext uri="{BB962C8B-B14F-4D97-AF65-F5344CB8AC3E}">
        <p14:creationId xmlns:p14="http://schemas.microsoft.com/office/powerpoint/2010/main" val="2795350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1A58A-6C9C-2A31-E5ED-DBFC02A6833F}"/>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8633A7B8-188B-188D-3A0D-9DF9964F14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ECFCC3FF-89D9-435C-40C6-8DEFE8495A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1F511C6B-65F0-67D4-BEE8-2F868BDBE74C}"/>
              </a:ext>
            </a:extLst>
          </p:cNvPr>
          <p:cNvSpPr>
            <a:spLocks noGrp="1"/>
          </p:cNvSpPr>
          <p:nvPr>
            <p:ph type="dt" sz="half" idx="10"/>
          </p:nvPr>
        </p:nvSpPr>
        <p:spPr/>
        <p:txBody>
          <a:bodyPr/>
          <a:lstStyle/>
          <a:p>
            <a:fld id="{F9C22BE1-035E-4E8C-966D-4AA5C3ED20B2}" type="datetimeFigureOut">
              <a:rPr lang="en-IE" smtClean="0"/>
              <a:t>19/09/2024</a:t>
            </a:fld>
            <a:endParaRPr lang="en-IE"/>
          </a:p>
        </p:txBody>
      </p:sp>
      <p:sp>
        <p:nvSpPr>
          <p:cNvPr id="6" name="Footer Placeholder 5">
            <a:extLst>
              <a:ext uri="{FF2B5EF4-FFF2-40B4-BE49-F238E27FC236}">
                <a16:creationId xmlns:a16="http://schemas.microsoft.com/office/drawing/2014/main" id="{712BDB5F-B6A3-8EF2-F0A2-6C5E2F53A648}"/>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4BF2B842-0896-7AA9-D772-932BCEDC3B3E}"/>
              </a:ext>
            </a:extLst>
          </p:cNvPr>
          <p:cNvSpPr>
            <a:spLocks noGrp="1"/>
          </p:cNvSpPr>
          <p:nvPr>
            <p:ph type="sldNum" sz="quarter" idx="12"/>
          </p:nvPr>
        </p:nvSpPr>
        <p:spPr/>
        <p:txBody>
          <a:bodyPr/>
          <a:lstStyle/>
          <a:p>
            <a:fld id="{AD133395-3F83-4FBE-B4F4-0921598DAD34}" type="slidenum">
              <a:rPr lang="en-IE" smtClean="0"/>
              <a:t>‹#›</a:t>
            </a:fld>
            <a:endParaRPr lang="en-IE"/>
          </a:p>
        </p:txBody>
      </p:sp>
    </p:spTree>
    <p:extLst>
      <p:ext uri="{BB962C8B-B14F-4D97-AF65-F5344CB8AC3E}">
        <p14:creationId xmlns:p14="http://schemas.microsoft.com/office/powerpoint/2010/main" val="1829052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27745-88B7-F98B-EA00-B57BD8E621AB}"/>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FDE207F0-1F59-3B11-E626-22E7607B58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1CB36F2-1EF8-7FA6-3977-FF9194714C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3CC8E18F-02D7-A5D0-0C7E-33DF6CF20B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61F8C5-32E2-3084-23AE-798B8D4A44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D314BAF3-8043-90A8-D720-148207C3DD78}"/>
              </a:ext>
            </a:extLst>
          </p:cNvPr>
          <p:cNvSpPr>
            <a:spLocks noGrp="1"/>
          </p:cNvSpPr>
          <p:nvPr>
            <p:ph type="dt" sz="half" idx="10"/>
          </p:nvPr>
        </p:nvSpPr>
        <p:spPr/>
        <p:txBody>
          <a:bodyPr/>
          <a:lstStyle/>
          <a:p>
            <a:fld id="{F9C22BE1-035E-4E8C-966D-4AA5C3ED20B2}" type="datetimeFigureOut">
              <a:rPr lang="en-IE" smtClean="0"/>
              <a:t>19/09/2024</a:t>
            </a:fld>
            <a:endParaRPr lang="en-IE"/>
          </a:p>
        </p:txBody>
      </p:sp>
      <p:sp>
        <p:nvSpPr>
          <p:cNvPr id="8" name="Footer Placeholder 7">
            <a:extLst>
              <a:ext uri="{FF2B5EF4-FFF2-40B4-BE49-F238E27FC236}">
                <a16:creationId xmlns:a16="http://schemas.microsoft.com/office/drawing/2014/main" id="{57D396D9-11E5-452F-B218-25040AACF589}"/>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95D9F86D-FF81-BF85-24D6-13D29968B82A}"/>
              </a:ext>
            </a:extLst>
          </p:cNvPr>
          <p:cNvSpPr>
            <a:spLocks noGrp="1"/>
          </p:cNvSpPr>
          <p:nvPr>
            <p:ph type="sldNum" sz="quarter" idx="12"/>
          </p:nvPr>
        </p:nvSpPr>
        <p:spPr/>
        <p:txBody>
          <a:bodyPr/>
          <a:lstStyle/>
          <a:p>
            <a:fld id="{AD133395-3F83-4FBE-B4F4-0921598DAD34}" type="slidenum">
              <a:rPr lang="en-IE" smtClean="0"/>
              <a:t>‹#›</a:t>
            </a:fld>
            <a:endParaRPr lang="en-IE"/>
          </a:p>
        </p:txBody>
      </p:sp>
    </p:spTree>
    <p:extLst>
      <p:ext uri="{BB962C8B-B14F-4D97-AF65-F5344CB8AC3E}">
        <p14:creationId xmlns:p14="http://schemas.microsoft.com/office/powerpoint/2010/main" val="2623010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B705E-173F-BC8E-E496-E7672CD1C348}"/>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6E91700D-1DA8-B573-C692-BDE81AF65960}"/>
              </a:ext>
            </a:extLst>
          </p:cNvPr>
          <p:cNvSpPr>
            <a:spLocks noGrp="1"/>
          </p:cNvSpPr>
          <p:nvPr>
            <p:ph type="dt" sz="half" idx="10"/>
          </p:nvPr>
        </p:nvSpPr>
        <p:spPr/>
        <p:txBody>
          <a:bodyPr/>
          <a:lstStyle/>
          <a:p>
            <a:fld id="{F9C22BE1-035E-4E8C-966D-4AA5C3ED20B2}" type="datetimeFigureOut">
              <a:rPr lang="en-IE" smtClean="0"/>
              <a:t>19/09/2024</a:t>
            </a:fld>
            <a:endParaRPr lang="en-IE"/>
          </a:p>
        </p:txBody>
      </p:sp>
      <p:sp>
        <p:nvSpPr>
          <p:cNvPr id="4" name="Footer Placeholder 3">
            <a:extLst>
              <a:ext uri="{FF2B5EF4-FFF2-40B4-BE49-F238E27FC236}">
                <a16:creationId xmlns:a16="http://schemas.microsoft.com/office/drawing/2014/main" id="{4E0C34D3-2A8E-0F5E-2AB9-63A461685A51}"/>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B5C06FBB-8FE4-7A3B-66EA-A23496EF9DCD}"/>
              </a:ext>
            </a:extLst>
          </p:cNvPr>
          <p:cNvSpPr>
            <a:spLocks noGrp="1"/>
          </p:cNvSpPr>
          <p:nvPr>
            <p:ph type="sldNum" sz="quarter" idx="12"/>
          </p:nvPr>
        </p:nvSpPr>
        <p:spPr/>
        <p:txBody>
          <a:bodyPr/>
          <a:lstStyle/>
          <a:p>
            <a:fld id="{AD133395-3F83-4FBE-B4F4-0921598DAD34}" type="slidenum">
              <a:rPr lang="en-IE" smtClean="0"/>
              <a:t>‹#›</a:t>
            </a:fld>
            <a:endParaRPr lang="en-IE"/>
          </a:p>
        </p:txBody>
      </p:sp>
    </p:spTree>
    <p:extLst>
      <p:ext uri="{BB962C8B-B14F-4D97-AF65-F5344CB8AC3E}">
        <p14:creationId xmlns:p14="http://schemas.microsoft.com/office/powerpoint/2010/main" val="3361564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6ADAD7-0BE0-072A-77D0-E987CD4CBD6C}"/>
              </a:ext>
            </a:extLst>
          </p:cNvPr>
          <p:cNvSpPr>
            <a:spLocks noGrp="1"/>
          </p:cNvSpPr>
          <p:nvPr>
            <p:ph type="dt" sz="half" idx="10"/>
          </p:nvPr>
        </p:nvSpPr>
        <p:spPr/>
        <p:txBody>
          <a:bodyPr/>
          <a:lstStyle/>
          <a:p>
            <a:fld id="{F9C22BE1-035E-4E8C-966D-4AA5C3ED20B2}" type="datetimeFigureOut">
              <a:rPr lang="en-IE" smtClean="0"/>
              <a:t>19/09/2024</a:t>
            </a:fld>
            <a:endParaRPr lang="en-IE"/>
          </a:p>
        </p:txBody>
      </p:sp>
      <p:sp>
        <p:nvSpPr>
          <p:cNvPr id="3" name="Footer Placeholder 2">
            <a:extLst>
              <a:ext uri="{FF2B5EF4-FFF2-40B4-BE49-F238E27FC236}">
                <a16:creationId xmlns:a16="http://schemas.microsoft.com/office/drawing/2014/main" id="{779BC40F-C892-376D-145B-F3811E482B92}"/>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9A34ABC0-9CE2-E4D8-D548-7899E3933C81}"/>
              </a:ext>
            </a:extLst>
          </p:cNvPr>
          <p:cNvSpPr>
            <a:spLocks noGrp="1"/>
          </p:cNvSpPr>
          <p:nvPr>
            <p:ph type="sldNum" sz="quarter" idx="12"/>
          </p:nvPr>
        </p:nvSpPr>
        <p:spPr/>
        <p:txBody>
          <a:bodyPr/>
          <a:lstStyle/>
          <a:p>
            <a:fld id="{AD133395-3F83-4FBE-B4F4-0921598DAD34}" type="slidenum">
              <a:rPr lang="en-IE" smtClean="0"/>
              <a:t>‹#›</a:t>
            </a:fld>
            <a:endParaRPr lang="en-IE"/>
          </a:p>
        </p:txBody>
      </p:sp>
    </p:spTree>
    <p:extLst>
      <p:ext uri="{BB962C8B-B14F-4D97-AF65-F5344CB8AC3E}">
        <p14:creationId xmlns:p14="http://schemas.microsoft.com/office/powerpoint/2010/main" val="2616446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7783C-36F1-4637-11D8-F109ED8506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A7A09B52-4020-EAA8-F6CE-65477A2DCC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9B69F9FB-EB64-BC8F-0348-858E48B9F7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F4416C-5873-657D-DB3D-AA92ADEC3138}"/>
              </a:ext>
            </a:extLst>
          </p:cNvPr>
          <p:cNvSpPr>
            <a:spLocks noGrp="1"/>
          </p:cNvSpPr>
          <p:nvPr>
            <p:ph type="dt" sz="half" idx="10"/>
          </p:nvPr>
        </p:nvSpPr>
        <p:spPr/>
        <p:txBody>
          <a:bodyPr/>
          <a:lstStyle/>
          <a:p>
            <a:fld id="{F9C22BE1-035E-4E8C-966D-4AA5C3ED20B2}" type="datetimeFigureOut">
              <a:rPr lang="en-IE" smtClean="0"/>
              <a:t>19/09/2024</a:t>
            </a:fld>
            <a:endParaRPr lang="en-IE"/>
          </a:p>
        </p:txBody>
      </p:sp>
      <p:sp>
        <p:nvSpPr>
          <p:cNvPr id="6" name="Footer Placeholder 5">
            <a:extLst>
              <a:ext uri="{FF2B5EF4-FFF2-40B4-BE49-F238E27FC236}">
                <a16:creationId xmlns:a16="http://schemas.microsoft.com/office/drawing/2014/main" id="{1A3F91E0-8897-2096-85E7-622ACB91DCC1}"/>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50A29CCE-44D6-1E58-91D0-26329BCEF5CF}"/>
              </a:ext>
            </a:extLst>
          </p:cNvPr>
          <p:cNvSpPr>
            <a:spLocks noGrp="1"/>
          </p:cNvSpPr>
          <p:nvPr>
            <p:ph type="sldNum" sz="quarter" idx="12"/>
          </p:nvPr>
        </p:nvSpPr>
        <p:spPr/>
        <p:txBody>
          <a:bodyPr/>
          <a:lstStyle/>
          <a:p>
            <a:fld id="{AD133395-3F83-4FBE-B4F4-0921598DAD34}" type="slidenum">
              <a:rPr lang="en-IE" smtClean="0"/>
              <a:t>‹#›</a:t>
            </a:fld>
            <a:endParaRPr lang="en-IE"/>
          </a:p>
        </p:txBody>
      </p:sp>
    </p:spTree>
    <p:extLst>
      <p:ext uri="{BB962C8B-B14F-4D97-AF65-F5344CB8AC3E}">
        <p14:creationId xmlns:p14="http://schemas.microsoft.com/office/powerpoint/2010/main" val="2668785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38F0A-7ED6-CDA1-367A-92B5B37F5B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2DB2544F-77CF-B176-87FD-52394612B6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F9796C37-DDD5-665F-FFDA-6BE22B714C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21E0E8-27DD-5208-1DBF-4ACAED13EC4F}"/>
              </a:ext>
            </a:extLst>
          </p:cNvPr>
          <p:cNvSpPr>
            <a:spLocks noGrp="1"/>
          </p:cNvSpPr>
          <p:nvPr>
            <p:ph type="dt" sz="half" idx="10"/>
          </p:nvPr>
        </p:nvSpPr>
        <p:spPr/>
        <p:txBody>
          <a:bodyPr/>
          <a:lstStyle/>
          <a:p>
            <a:fld id="{F9C22BE1-035E-4E8C-966D-4AA5C3ED20B2}" type="datetimeFigureOut">
              <a:rPr lang="en-IE" smtClean="0"/>
              <a:t>19/09/2024</a:t>
            </a:fld>
            <a:endParaRPr lang="en-IE"/>
          </a:p>
        </p:txBody>
      </p:sp>
      <p:sp>
        <p:nvSpPr>
          <p:cNvPr id="6" name="Footer Placeholder 5">
            <a:extLst>
              <a:ext uri="{FF2B5EF4-FFF2-40B4-BE49-F238E27FC236}">
                <a16:creationId xmlns:a16="http://schemas.microsoft.com/office/drawing/2014/main" id="{9FB140B4-D634-960A-7733-2AADF2BA8B13}"/>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9E5AB3E3-E6CC-7423-8011-BEC8C3D881AE}"/>
              </a:ext>
            </a:extLst>
          </p:cNvPr>
          <p:cNvSpPr>
            <a:spLocks noGrp="1"/>
          </p:cNvSpPr>
          <p:nvPr>
            <p:ph type="sldNum" sz="quarter" idx="12"/>
          </p:nvPr>
        </p:nvSpPr>
        <p:spPr/>
        <p:txBody>
          <a:bodyPr/>
          <a:lstStyle/>
          <a:p>
            <a:fld id="{AD133395-3F83-4FBE-B4F4-0921598DAD34}" type="slidenum">
              <a:rPr lang="en-IE" smtClean="0"/>
              <a:t>‹#›</a:t>
            </a:fld>
            <a:endParaRPr lang="en-IE"/>
          </a:p>
        </p:txBody>
      </p:sp>
    </p:spTree>
    <p:extLst>
      <p:ext uri="{BB962C8B-B14F-4D97-AF65-F5344CB8AC3E}">
        <p14:creationId xmlns:p14="http://schemas.microsoft.com/office/powerpoint/2010/main" val="379408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13CA49-A025-1490-0BCE-D30E483149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CE48A93F-8419-D699-4B8F-2A787C7906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E10E59B-3592-27BB-818D-24F1C37F2F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C22BE1-035E-4E8C-966D-4AA5C3ED20B2}" type="datetimeFigureOut">
              <a:rPr lang="en-IE" smtClean="0"/>
              <a:t>19/09/2024</a:t>
            </a:fld>
            <a:endParaRPr lang="en-IE"/>
          </a:p>
        </p:txBody>
      </p:sp>
      <p:sp>
        <p:nvSpPr>
          <p:cNvPr id="5" name="Footer Placeholder 4">
            <a:extLst>
              <a:ext uri="{FF2B5EF4-FFF2-40B4-BE49-F238E27FC236}">
                <a16:creationId xmlns:a16="http://schemas.microsoft.com/office/drawing/2014/main" id="{48C24D0E-EEA6-73E7-9F3E-C6C49413DB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3D3F3697-80AB-4BA4-F605-44375962AC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133395-3F83-4FBE-B4F4-0921598DAD34}" type="slidenum">
              <a:rPr lang="en-IE" smtClean="0"/>
              <a:t>‹#›</a:t>
            </a:fld>
            <a:endParaRPr lang="en-IE"/>
          </a:p>
        </p:txBody>
      </p:sp>
    </p:spTree>
    <p:extLst>
      <p:ext uri="{BB962C8B-B14F-4D97-AF65-F5344CB8AC3E}">
        <p14:creationId xmlns:p14="http://schemas.microsoft.com/office/powerpoint/2010/main" val="3230042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ideo" Target="https://www.youtube.com/embed/csoLvZB_MdA?feature=oembed" TargetMode="External"/><Relationship Id="rId5" Type="http://schemas.openxmlformats.org/officeDocument/2006/relationships/image" Target="../media/image6.jpe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E4801B7-FE83-96F4-1C0F-F4FE7BAA90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6941" y="2240733"/>
            <a:ext cx="4979405" cy="373455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8E31294-FE05-AD23-B935-FC1C1ED500AF}"/>
              </a:ext>
            </a:extLst>
          </p:cNvPr>
          <p:cNvSpPr txBox="1"/>
          <p:nvPr/>
        </p:nvSpPr>
        <p:spPr>
          <a:xfrm>
            <a:off x="2478387" y="712557"/>
            <a:ext cx="6097508" cy="1446550"/>
          </a:xfrm>
          <a:prstGeom prst="rect">
            <a:avLst/>
          </a:prstGeom>
          <a:noFill/>
        </p:spPr>
        <p:txBody>
          <a:bodyPr wrap="square">
            <a:spAutoFit/>
          </a:bodyPr>
          <a:lstStyle/>
          <a:p>
            <a:pPr algn="ctr"/>
            <a:r>
              <a:rPr lang="en-US" sz="4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Catholic Schools Week 2025</a:t>
            </a:r>
          </a:p>
        </p:txBody>
      </p:sp>
    </p:spTree>
    <p:extLst>
      <p:ext uri="{BB962C8B-B14F-4D97-AF65-F5344CB8AC3E}">
        <p14:creationId xmlns:p14="http://schemas.microsoft.com/office/powerpoint/2010/main" val="2363158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4662B996-FE9B-1F0B-D531-E6E6F78E09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7988" y="298765"/>
            <a:ext cx="1711104" cy="128332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2F5CE79-0CCF-AB38-656E-FB956EF0187F}"/>
              </a:ext>
            </a:extLst>
          </p:cNvPr>
          <p:cNvSpPr txBox="1"/>
          <p:nvPr/>
        </p:nvSpPr>
        <p:spPr>
          <a:xfrm>
            <a:off x="2195175" y="2154772"/>
            <a:ext cx="7801650" cy="2848665"/>
          </a:xfrm>
          <a:prstGeom prst="rect">
            <a:avLst/>
          </a:prstGeom>
          <a:noFill/>
        </p:spPr>
        <p:txBody>
          <a:bodyPr wrap="square">
            <a:spAutoFit/>
          </a:bodyPr>
          <a:lstStyle/>
          <a:p>
            <a:pPr algn="ctr">
              <a:lnSpc>
                <a:spcPct val="107000"/>
              </a:lnSpc>
              <a:spcAft>
                <a:spcPts val="800"/>
              </a:spcAft>
            </a:pPr>
            <a:r>
              <a:rPr lang="en-IE" sz="24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‘Christ is alive! He is our hope, and in a wonderful way he brings youth to our world, and everything he touches becomes young, new, full of life. The very first words, then, that I would like to say to every young Christian are these: Christ is alive and he wants you to be alive!’</a:t>
            </a:r>
          </a:p>
          <a:p>
            <a:pPr algn="ctr">
              <a:lnSpc>
                <a:spcPct val="107000"/>
              </a:lnSpc>
              <a:spcAft>
                <a:spcPts val="800"/>
              </a:spcAft>
            </a:pPr>
            <a:endParaRPr lang="en-IE"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IE" sz="24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(Pope Francis, </a:t>
            </a:r>
            <a:r>
              <a:rPr lang="en-IE" sz="2400" i="1"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Christus Vivit</a:t>
            </a:r>
            <a:r>
              <a:rPr lang="en-IE" sz="24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1</a:t>
            </a:r>
            <a:r>
              <a:rPr lang="en-IE" sz="2400" dirty="0">
                <a:solidFill>
                  <a:srgbClr val="404040"/>
                </a:solidFill>
                <a:latin typeface="Calibri" panose="020F0502020204030204" pitchFamily="34" charset="0"/>
                <a:ea typeface="Calibri" panose="020F0502020204030204" pitchFamily="34" charset="0"/>
                <a:cs typeface="Times New Roman" panose="02020603050405020304" pitchFamily="18" charset="0"/>
              </a:rPr>
              <a:t>)</a:t>
            </a:r>
            <a:endParaRPr lang="en-IE"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9140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73D08B13-AB2A-72AF-24FA-684450C07D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7988" y="298765"/>
            <a:ext cx="1711104" cy="1283328"/>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Free ai generated jesus god illustration">
            <a:extLst>
              <a:ext uri="{FF2B5EF4-FFF2-40B4-BE49-F238E27FC236}">
                <a16:creationId xmlns:a16="http://schemas.microsoft.com/office/drawing/2014/main" id="{7E40CE7C-DE81-C7F9-4FB2-073BE549D7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39906" y="723146"/>
            <a:ext cx="4378105" cy="437810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DC57401-9DFF-7612-6202-4D6DBF18BD6C}"/>
              </a:ext>
            </a:extLst>
          </p:cNvPr>
          <p:cNvSpPr txBox="1"/>
          <p:nvPr/>
        </p:nvSpPr>
        <p:spPr>
          <a:xfrm>
            <a:off x="1230923" y="5211524"/>
            <a:ext cx="9669449" cy="1384995"/>
          </a:xfrm>
          <a:prstGeom prst="rect">
            <a:avLst/>
          </a:prstGeom>
          <a:noFill/>
        </p:spPr>
        <p:txBody>
          <a:bodyPr wrap="square">
            <a:spAutoFit/>
          </a:bodyPr>
          <a:lstStyle/>
          <a:p>
            <a:pPr algn="ctr"/>
            <a:r>
              <a:rPr lang="en-GB" b="0" i="0" dirty="0">
                <a:solidFill>
                  <a:srgbClr val="000000"/>
                </a:solidFill>
                <a:effectLst/>
                <a:latin typeface="Tahoma" panose="020B0604030504040204" pitchFamily="34" charset="0"/>
              </a:rPr>
              <a:t>‘The very first truth I would tell each of you is this: “God loves you”. It makes no difference whether you have already heard it or not. I want to remind you of it. God loves you. Never doubt this, whatever may happen to you in life. At every moment, you are infinitely loved.’</a:t>
            </a:r>
          </a:p>
          <a:p>
            <a:pPr algn="ctr"/>
            <a:br>
              <a:rPr lang="en-GB" sz="1200" b="0" i="0" dirty="0">
                <a:solidFill>
                  <a:srgbClr val="000000"/>
                </a:solidFill>
                <a:effectLst/>
                <a:latin typeface="Tahoma" panose="020B0604030504040204" pitchFamily="34" charset="0"/>
              </a:rPr>
            </a:br>
            <a:r>
              <a:rPr lang="en-GB" b="0" i="0" dirty="0">
                <a:solidFill>
                  <a:srgbClr val="000000"/>
                </a:solidFill>
                <a:effectLst/>
                <a:latin typeface="Tahoma" panose="020B0604030504040204" pitchFamily="34" charset="0"/>
              </a:rPr>
              <a:t>(Pope Francis, </a:t>
            </a:r>
            <a:r>
              <a:rPr lang="en-GB" b="0" i="1" dirty="0">
                <a:solidFill>
                  <a:srgbClr val="000000"/>
                </a:solidFill>
                <a:effectLst/>
                <a:latin typeface="Tahoma" panose="020B0604030504040204" pitchFamily="34" charset="0"/>
              </a:rPr>
              <a:t>Christus Vivit</a:t>
            </a:r>
            <a:r>
              <a:rPr lang="en-GB" b="0" dirty="0">
                <a:solidFill>
                  <a:srgbClr val="000000"/>
                </a:solidFill>
                <a:effectLst/>
                <a:latin typeface="Tahoma" panose="020B0604030504040204" pitchFamily="34" charset="0"/>
              </a:rPr>
              <a:t>, 112)</a:t>
            </a:r>
            <a:endParaRPr lang="en-IE" dirty="0"/>
          </a:p>
        </p:txBody>
      </p:sp>
    </p:spTree>
    <p:extLst>
      <p:ext uri="{BB962C8B-B14F-4D97-AF65-F5344CB8AC3E}">
        <p14:creationId xmlns:p14="http://schemas.microsoft.com/office/powerpoint/2010/main" val="2841495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97FE4E8C-0889-E623-EDD6-13E0310F5F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7988" y="298765"/>
            <a:ext cx="1711104" cy="128332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2F7234A-027C-16A4-C5A3-1FA925338DF4}"/>
              </a:ext>
            </a:extLst>
          </p:cNvPr>
          <p:cNvSpPr txBox="1"/>
          <p:nvPr/>
        </p:nvSpPr>
        <p:spPr>
          <a:xfrm>
            <a:off x="569318" y="4861009"/>
            <a:ext cx="10351796" cy="1508105"/>
          </a:xfrm>
          <a:prstGeom prst="rect">
            <a:avLst/>
          </a:prstGeom>
          <a:noFill/>
        </p:spPr>
        <p:txBody>
          <a:bodyPr wrap="square">
            <a:spAutoFit/>
          </a:bodyPr>
          <a:lstStyle/>
          <a:p>
            <a:pPr algn="ctr"/>
            <a:r>
              <a:rPr lang="en-GB" sz="2000" b="0" i="0" dirty="0">
                <a:solidFill>
                  <a:srgbClr val="000000"/>
                </a:solidFill>
                <a:effectLst/>
                <a:latin typeface="Tahoma" panose="020B0604030504040204" pitchFamily="34" charset="0"/>
              </a:rPr>
              <a:t>Friendship is one of life’s gifts and a grace from God. Through our friends, the Lord refines us and leads us to maturity. Faithful friends, who stand at our side in times of difficulty, are also a reflection of the Lord’s love, his gentle and consoling presence in our lives.</a:t>
            </a:r>
          </a:p>
          <a:p>
            <a:pPr algn="ctr"/>
            <a:r>
              <a:rPr lang="en-GB" sz="1200" b="0" i="0" dirty="0">
                <a:solidFill>
                  <a:srgbClr val="000000"/>
                </a:solidFill>
                <a:effectLst/>
                <a:latin typeface="Tahoma" panose="020B0604030504040204" pitchFamily="34" charset="0"/>
              </a:rPr>
              <a:t> </a:t>
            </a:r>
            <a:endParaRPr lang="en-GB" sz="1200" dirty="0">
              <a:solidFill>
                <a:srgbClr val="000000"/>
              </a:solidFill>
              <a:latin typeface="Tahoma" panose="020B0604030504040204" pitchFamily="34" charset="0"/>
            </a:endParaRPr>
          </a:p>
          <a:p>
            <a:pPr algn="ctr"/>
            <a:r>
              <a:rPr lang="en-GB" sz="2000" b="0" i="0" dirty="0">
                <a:solidFill>
                  <a:srgbClr val="000000"/>
                </a:solidFill>
                <a:effectLst/>
                <a:latin typeface="Tahoma" panose="020B0604030504040204" pitchFamily="34" charset="0"/>
              </a:rPr>
              <a:t>(Pope Francis, </a:t>
            </a:r>
            <a:r>
              <a:rPr lang="en-GB" sz="2000" b="0" i="1" dirty="0">
                <a:solidFill>
                  <a:srgbClr val="000000"/>
                </a:solidFill>
                <a:effectLst/>
                <a:latin typeface="Tahoma" panose="020B0604030504040204" pitchFamily="34" charset="0"/>
              </a:rPr>
              <a:t>Christus Vivit</a:t>
            </a:r>
            <a:r>
              <a:rPr lang="en-GB" sz="2000" b="0" i="0" dirty="0">
                <a:solidFill>
                  <a:srgbClr val="000000"/>
                </a:solidFill>
                <a:effectLst/>
                <a:latin typeface="Tahoma" panose="020B0604030504040204" pitchFamily="34" charset="0"/>
              </a:rPr>
              <a:t>, 151)</a:t>
            </a:r>
            <a:endParaRPr lang="en-IE" sz="2000" dirty="0"/>
          </a:p>
        </p:txBody>
      </p:sp>
      <p:pic>
        <p:nvPicPr>
          <p:cNvPr id="4098" name="Picture 2" descr="Free jesus god help illustration">
            <a:extLst>
              <a:ext uri="{FF2B5EF4-FFF2-40B4-BE49-F238E27FC236}">
                <a16:creationId xmlns:a16="http://schemas.microsoft.com/office/drawing/2014/main" id="{365E683D-8F5E-2DC2-9835-789BE72783F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52638" y="488886"/>
            <a:ext cx="7585156" cy="433208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0844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1ED7EB79-FC36-1DAE-EDF0-B2125BBFC2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7988" y="298765"/>
            <a:ext cx="1711104" cy="128332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CD61EDF-57F0-B75B-A06E-B71550AC942A}"/>
              </a:ext>
            </a:extLst>
          </p:cNvPr>
          <p:cNvSpPr txBox="1"/>
          <p:nvPr/>
        </p:nvSpPr>
        <p:spPr>
          <a:xfrm>
            <a:off x="1096485" y="4848993"/>
            <a:ext cx="9999030" cy="1508105"/>
          </a:xfrm>
          <a:prstGeom prst="rect">
            <a:avLst/>
          </a:prstGeom>
          <a:noFill/>
        </p:spPr>
        <p:txBody>
          <a:bodyPr wrap="square">
            <a:spAutoFit/>
          </a:bodyPr>
          <a:lstStyle/>
          <a:p>
            <a:pPr algn="ctr"/>
            <a:r>
              <a:rPr lang="en-GB"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‘The experience of friendship teaches us to be open, understanding and caring towards others, to come out of our own comfortable isolation and to share our lives with others. For this reason, “there is nothing so precious as a faithful friend” (</a:t>
            </a:r>
            <a:r>
              <a:rPr lang="en-GB" sz="20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Sir</a:t>
            </a:r>
            <a:r>
              <a:rPr lang="en-GB" sz="2000" b="0" i="1"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GB"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6:15).’</a:t>
            </a:r>
            <a:endParaRPr lang="en-GB" sz="1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a:endParaRPr lang="en-IE" sz="1200" dirty="0">
              <a:latin typeface="Tahoma" panose="020B0604030504040204" pitchFamily="34" charset="0"/>
              <a:ea typeface="Tahoma" panose="020B0604030504040204" pitchFamily="34" charset="0"/>
              <a:cs typeface="Tahoma" panose="020B0604030504040204" pitchFamily="34" charset="0"/>
            </a:endParaRPr>
          </a:p>
          <a:p>
            <a:pPr algn="ctr"/>
            <a:r>
              <a:rPr lang="en-IE" sz="2000" dirty="0">
                <a:latin typeface="Tahoma" panose="020B0604030504040204" pitchFamily="34" charset="0"/>
                <a:ea typeface="Tahoma" panose="020B0604030504040204" pitchFamily="34" charset="0"/>
                <a:cs typeface="Tahoma" panose="020B0604030504040204" pitchFamily="34" charset="0"/>
              </a:rPr>
              <a:t>(Pope Francis, </a:t>
            </a:r>
            <a:r>
              <a:rPr lang="en-IE" sz="2000" i="1" dirty="0">
                <a:latin typeface="Tahoma" panose="020B0604030504040204" pitchFamily="34" charset="0"/>
                <a:ea typeface="Tahoma" panose="020B0604030504040204" pitchFamily="34" charset="0"/>
                <a:cs typeface="Tahoma" panose="020B0604030504040204" pitchFamily="34" charset="0"/>
              </a:rPr>
              <a:t>Christus Vivit</a:t>
            </a:r>
            <a:r>
              <a:rPr lang="en-IE" sz="2000" dirty="0">
                <a:latin typeface="Tahoma" panose="020B0604030504040204" pitchFamily="34" charset="0"/>
                <a:ea typeface="Tahoma" panose="020B0604030504040204" pitchFamily="34" charset="0"/>
                <a:cs typeface="Tahoma" panose="020B0604030504040204" pitchFamily="34" charset="0"/>
              </a:rPr>
              <a:t>, 151)</a:t>
            </a:r>
          </a:p>
        </p:txBody>
      </p:sp>
      <p:pic>
        <p:nvPicPr>
          <p:cNvPr id="5122" name="Picture 2" descr="Free Young Sea photo and picture">
            <a:extLst>
              <a:ext uri="{FF2B5EF4-FFF2-40B4-BE49-F238E27FC236}">
                <a16:creationId xmlns:a16="http://schemas.microsoft.com/office/drawing/2014/main" id="{5CFC1E8E-4183-120A-8F06-696C1C2DC5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5490" y="500902"/>
            <a:ext cx="6221020" cy="414542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5601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A98B662B-2944-1F64-6373-CE146D9E34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7988" y="298765"/>
            <a:ext cx="1711104" cy="128332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398B36A-3EE5-EBDC-2111-99E93C943BA0}"/>
              </a:ext>
            </a:extLst>
          </p:cNvPr>
          <p:cNvSpPr txBox="1"/>
          <p:nvPr/>
        </p:nvSpPr>
        <p:spPr>
          <a:xfrm>
            <a:off x="1158843" y="4543165"/>
            <a:ext cx="9515193" cy="2108269"/>
          </a:xfrm>
          <a:prstGeom prst="rect">
            <a:avLst/>
          </a:prstGeom>
          <a:noFill/>
        </p:spPr>
        <p:txBody>
          <a:bodyPr wrap="square">
            <a:spAutoFit/>
          </a:bodyPr>
          <a:lstStyle/>
          <a:p>
            <a:pPr algn="ctr"/>
            <a:r>
              <a:rPr lang="en-GB" sz="2000" b="0" i="0" dirty="0">
                <a:solidFill>
                  <a:srgbClr val="000000"/>
                </a:solidFill>
                <a:effectLst/>
                <a:latin typeface="Tahoma" panose="020B0604030504040204" pitchFamily="34" charset="0"/>
              </a:rPr>
              <a:t>‘Friendship is no fleeting or temporary relationship, but one that is stable, firm and faithful, and matures with the passage of time. A relationship of affection that brings us together and a generous love that makes us seek the good of our friend. Friends may be quite different from one another, but they always have things in common that draw them closer in mutual openness and trust.’</a:t>
            </a:r>
            <a:endParaRPr lang="en-GB"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a:endParaRPr lang="en-IE" sz="1100" dirty="0">
              <a:latin typeface="Tahoma" panose="020B0604030504040204" pitchFamily="34" charset="0"/>
              <a:ea typeface="Tahoma" panose="020B0604030504040204" pitchFamily="34" charset="0"/>
              <a:cs typeface="Tahoma" panose="020B0604030504040204" pitchFamily="34" charset="0"/>
            </a:endParaRPr>
          </a:p>
          <a:p>
            <a:pPr algn="ctr"/>
            <a:r>
              <a:rPr lang="en-IE" sz="2000" dirty="0">
                <a:latin typeface="Tahoma" panose="020B0604030504040204" pitchFamily="34" charset="0"/>
                <a:ea typeface="Tahoma" panose="020B0604030504040204" pitchFamily="34" charset="0"/>
                <a:cs typeface="Tahoma" panose="020B0604030504040204" pitchFamily="34" charset="0"/>
              </a:rPr>
              <a:t>(Pope Francis, </a:t>
            </a:r>
            <a:r>
              <a:rPr lang="en-IE" sz="2000" i="1" dirty="0">
                <a:latin typeface="Tahoma" panose="020B0604030504040204" pitchFamily="34" charset="0"/>
                <a:ea typeface="Tahoma" panose="020B0604030504040204" pitchFamily="34" charset="0"/>
                <a:cs typeface="Tahoma" panose="020B0604030504040204" pitchFamily="34" charset="0"/>
              </a:rPr>
              <a:t>Christus Vivit</a:t>
            </a:r>
            <a:r>
              <a:rPr lang="en-IE" sz="2000" dirty="0">
                <a:latin typeface="Tahoma" panose="020B0604030504040204" pitchFamily="34" charset="0"/>
                <a:ea typeface="Tahoma" panose="020B0604030504040204" pitchFamily="34" charset="0"/>
                <a:cs typeface="Tahoma" panose="020B0604030504040204" pitchFamily="34" charset="0"/>
              </a:rPr>
              <a:t>, 152)</a:t>
            </a:r>
          </a:p>
        </p:txBody>
      </p:sp>
      <p:pic>
        <p:nvPicPr>
          <p:cNvPr id="6146" name="Picture 2" descr="Free People Joy photo and picture">
            <a:extLst>
              <a:ext uri="{FF2B5EF4-FFF2-40B4-BE49-F238E27FC236}">
                <a16:creationId xmlns:a16="http://schemas.microsoft.com/office/drawing/2014/main" id="{EAA491F1-C134-5B0E-80F8-0D5B948D1AE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4373" y="151057"/>
            <a:ext cx="3245667" cy="432755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2069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CA54F2-B180-5ED5-3754-54B0A1C8AE4B}"/>
              </a:ext>
            </a:extLst>
          </p:cNvPr>
          <p:cNvSpPr txBox="1"/>
          <p:nvPr/>
        </p:nvSpPr>
        <p:spPr>
          <a:xfrm>
            <a:off x="1365564" y="4440879"/>
            <a:ext cx="9460871" cy="1938992"/>
          </a:xfrm>
          <a:prstGeom prst="rect">
            <a:avLst/>
          </a:prstGeom>
          <a:noFill/>
        </p:spPr>
        <p:txBody>
          <a:bodyPr wrap="square">
            <a:spAutoFit/>
          </a:bodyPr>
          <a:lstStyle/>
          <a:p>
            <a:pPr algn="ctr"/>
            <a:r>
              <a:rPr lang="en-GB" b="0" i="0" dirty="0">
                <a:solidFill>
                  <a:srgbClr val="000000"/>
                </a:solidFill>
                <a:effectLst/>
                <a:latin typeface="Tahoma" panose="020B0604030504040204" pitchFamily="34" charset="0"/>
              </a:rPr>
              <a:t>‘Friendship is so important that Jesus calls himself a friend: “I do not call you servants any longer, but I call you friends” (</a:t>
            </a:r>
            <a:r>
              <a:rPr lang="en-GB" b="0" dirty="0">
                <a:solidFill>
                  <a:srgbClr val="000000"/>
                </a:solidFill>
                <a:effectLst/>
                <a:latin typeface="Tahoma" panose="020B0604030504040204" pitchFamily="34" charset="0"/>
              </a:rPr>
              <a:t>Jn </a:t>
            </a:r>
            <a:r>
              <a:rPr lang="en-GB" b="0" i="0" dirty="0">
                <a:solidFill>
                  <a:srgbClr val="000000"/>
                </a:solidFill>
                <a:effectLst/>
                <a:latin typeface="Tahoma" panose="020B0604030504040204" pitchFamily="34" charset="0"/>
              </a:rPr>
              <a:t>15:15). By the gift of his grace, we are elevated in such a way that we truly become his friends. With the same love that Christ pours out on us, we can love him in turn and share his love with others, in the hope that they too will take their place in the community of friendship he established.’</a:t>
            </a:r>
            <a:br>
              <a:rPr lang="en-GB" b="0" i="0" dirty="0">
                <a:solidFill>
                  <a:srgbClr val="000000"/>
                </a:solidFill>
                <a:effectLst/>
                <a:latin typeface="Tahoma" panose="020B0604030504040204" pitchFamily="34" charset="0"/>
              </a:rPr>
            </a:br>
            <a:endParaRPr lang="en-GB" sz="1200" b="0" i="0" dirty="0">
              <a:solidFill>
                <a:srgbClr val="000000"/>
              </a:solidFill>
              <a:effectLst/>
              <a:latin typeface="Tahoma" panose="020B0604030504040204" pitchFamily="34" charset="0"/>
            </a:endParaRPr>
          </a:p>
          <a:p>
            <a:pPr algn="ctr"/>
            <a:r>
              <a:rPr lang="en-GB" b="0" i="0" dirty="0">
                <a:solidFill>
                  <a:srgbClr val="000000"/>
                </a:solidFill>
                <a:effectLst/>
                <a:latin typeface="Tahoma" panose="020B0604030504040204" pitchFamily="34" charset="0"/>
              </a:rPr>
              <a:t>(Pope Francis, </a:t>
            </a:r>
            <a:r>
              <a:rPr lang="en-GB" b="0" i="1" dirty="0">
                <a:solidFill>
                  <a:srgbClr val="000000"/>
                </a:solidFill>
                <a:effectLst/>
                <a:latin typeface="Tahoma" panose="020B0604030504040204" pitchFamily="34" charset="0"/>
              </a:rPr>
              <a:t>Christus Vivit</a:t>
            </a:r>
            <a:r>
              <a:rPr lang="en-GB" b="0" dirty="0">
                <a:solidFill>
                  <a:srgbClr val="000000"/>
                </a:solidFill>
                <a:effectLst/>
                <a:latin typeface="Tahoma" panose="020B0604030504040204" pitchFamily="34" charset="0"/>
              </a:rPr>
              <a:t>,</a:t>
            </a:r>
            <a:r>
              <a:rPr lang="en-GB" b="0" i="1" dirty="0">
                <a:solidFill>
                  <a:srgbClr val="000000"/>
                </a:solidFill>
                <a:effectLst/>
                <a:latin typeface="Tahoma" panose="020B0604030504040204" pitchFamily="34" charset="0"/>
              </a:rPr>
              <a:t> </a:t>
            </a:r>
            <a:r>
              <a:rPr lang="en-GB" b="0" i="0" dirty="0">
                <a:solidFill>
                  <a:srgbClr val="000000"/>
                </a:solidFill>
                <a:effectLst/>
                <a:latin typeface="Tahoma" panose="020B0604030504040204" pitchFamily="34" charset="0"/>
              </a:rPr>
              <a:t>153)</a:t>
            </a:r>
            <a:endParaRPr lang="en-IE" dirty="0"/>
          </a:p>
        </p:txBody>
      </p:sp>
      <p:pic>
        <p:nvPicPr>
          <p:cNvPr id="4" name="Picture 2">
            <a:extLst>
              <a:ext uri="{FF2B5EF4-FFF2-40B4-BE49-F238E27FC236}">
                <a16:creationId xmlns:a16="http://schemas.microsoft.com/office/drawing/2014/main" id="{CF44B138-FC91-193F-F16F-EA7083E685F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57988" y="298765"/>
            <a:ext cx="1711104" cy="1283328"/>
          </a:xfrm>
          <a:prstGeom prst="rect">
            <a:avLst/>
          </a:prstGeom>
          <a:noFill/>
          <a:extLst>
            <a:ext uri="{909E8E84-426E-40DD-AFC4-6F175D3DCCD1}">
              <a14:hiddenFill xmlns:a14="http://schemas.microsoft.com/office/drawing/2010/main">
                <a:solidFill>
                  <a:srgbClr val="FFFFFF"/>
                </a:solidFill>
              </a14:hiddenFill>
            </a:ext>
          </a:extLst>
        </p:spPr>
      </p:pic>
      <p:pic>
        <p:nvPicPr>
          <p:cNvPr id="5" name="Online Media 4" title="Chris Rice - What A Friend We Have In Jesus (Audio)">
            <a:hlinkClick r:id="" action="ppaction://media"/>
            <a:extLst>
              <a:ext uri="{FF2B5EF4-FFF2-40B4-BE49-F238E27FC236}">
                <a16:creationId xmlns:a16="http://schemas.microsoft.com/office/drawing/2014/main" id="{190921FC-5BA8-D1F2-9CBD-A14164E65CEF}"/>
              </a:ext>
            </a:extLst>
          </p:cNvPr>
          <p:cNvPicPr>
            <a:picLocks noRot="1" noChangeAspect="1"/>
          </p:cNvPicPr>
          <p:nvPr>
            <a:videoFile r:link="rId1"/>
          </p:nvPr>
        </p:nvPicPr>
        <p:blipFill>
          <a:blip r:embed="rId5"/>
          <a:stretch>
            <a:fillRect/>
          </a:stretch>
        </p:blipFill>
        <p:spPr>
          <a:xfrm>
            <a:off x="2236034" y="398352"/>
            <a:ext cx="6763111" cy="3821167"/>
          </a:xfrm>
          <a:prstGeom prst="rect">
            <a:avLst/>
          </a:prstGeom>
        </p:spPr>
      </p:pic>
    </p:spTree>
    <p:extLst>
      <p:ext uri="{BB962C8B-B14F-4D97-AF65-F5344CB8AC3E}">
        <p14:creationId xmlns:p14="http://schemas.microsoft.com/office/powerpoint/2010/main" val="3072666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TotalTime>
  <Words>553</Words>
  <Application>Microsoft Macintosh PowerPoint</Application>
  <PresentationFormat>Widescreen</PresentationFormat>
  <Paragraphs>29</Paragraphs>
  <Slides>7</Slides>
  <Notes>6</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O' Regan</dc:creator>
  <cp:lastModifiedBy>David Macken</cp:lastModifiedBy>
  <cp:revision>4</cp:revision>
  <dcterms:created xsi:type="dcterms:W3CDTF">2024-09-13T09:58:11Z</dcterms:created>
  <dcterms:modified xsi:type="dcterms:W3CDTF">2024-09-19T16:15:55Z</dcterms:modified>
</cp:coreProperties>
</file>