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88" autoAdjust="0"/>
    <p:restoredTop sz="94656"/>
  </p:normalViewPr>
  <p:slideViewPr>
    <p:cSldViewPr snapToGrid="0">
      <p:cViewPr>
        <p:scale>
          <a:sx n="81" d="100"/>
          <a:sy n="81" d="100"/>
        </p:scale>
        <p:origin x="-332" y="-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DBF5C-3B87-5F45-BCDF-A940943C2415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7C0C8-249F-394E-8A0F-D942F07A4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18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holiceducation.ie/catholic-schools-week-2025-alive-in-chris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jesus-god-help-support-together-8385575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ai-generated-jesus-god-faith-8785905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young-sea-friend-outdoors-beach-8208513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people-joy-smile-holiday-friends-2295052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soLvZB_MdA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Íomhá ó: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https://catholiceducation.ie/catholic-schools-week-2025-alive-in-christ/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34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Íomhá ó: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https://pixabay.com/illustrations/jesus-god-help-support-together-8385575/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39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Íomhá ó: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https://pixabay.com/illustrations/ai-generated-jesus-god-faith-8785905/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41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Íomhá ó: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https://pixabay.com/photos/young-sea-friend-outdoors-beach-8208513/</a:t>
            </a:r>
            <a:r>
              <a:rPr lang="en-IE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Íomhá ó 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https://pixabay.com/photos/people-joy-smile-holiday-friends-2295052/</a:t>
            </a:r>
            <a:r>
              <a:rPr lang="en-IE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71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Nasc leis an bhfíseán: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https://youtu.be/csoLvZB_MdA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7C0C8-249F-394E-8A0F-D942F07A4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6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74DF2-59BD-B9F9-C9FA-86D298717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A10ED-A1A3-E055-74F5-4C04D8110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67E01-3C5D-E952-8AA7-55243B0E7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9BD8-BEEE-DAB0-561E-5BE8C26E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6AE36-6888-6712-C139-6C9E1DB9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134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E3B8-B6CC-6F6A-0256-5ECAB51F1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B1228-F8BA-2A19-CBBD-4A83A06C9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07698-E30A-DAB3-AEFC-4CB959A4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A7CE-4FE0-0692-ADB5-B3E103B8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9A03-AF29-E770-878A-ECAF5D25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355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9E6D2A-2A82-3D0F-6D5C-E9BB9F8CC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A63E3-010C-3C3B-341F-7FBCC5C95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83358-B838-B8E3-BD15-A1868A9B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06325-1A3E-BC60-AD9F-BB5A9431A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54888-65CB-B8E5-EE7F-6F55D0B1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416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7988-FE5D-47B8-11C7-FD13EF73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CC80D-DCD4-0004-C8BC-F969BA479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E450-7A70-D3F9-DF64-FC6C9CEA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B501E-78AD-08F6-9E5C-C31CBDC9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B82F2-3517-DF1A-3CA7-E136DC26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50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B80C9-5783-CF3A-F6DA-E44D2F7B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80900-B38B-3E40-C84A-EB0A9AE22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EC252-D93E-6CFE-4B82-DFC4426DB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44BC3-1877-8052-39B9-F00DABDA1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0EA8E-188E-FAFA-913B-A41BDAE77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535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A58A-6C9C-2A31-E5ED-DBFC02A6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3A7B8-188B-188D-3A0D-9DF9964F1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CC3FF-89D9-435C-40C6-8DEFE8495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11C6B-65F0-67D4-BEE8-2F868BDB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BDB5F-B6A3-8EF2-F0A2-6C5E2F53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2B842-0896-7AA9-D772-932BCEDC3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905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27745-88B7-F98B-EA00-B57BD8E6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207F0-1F59-3B11-E626-22E7607B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B36F2-1EF8-7FA6-3977-FF9194714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8E18F-02D7-A5D0-0C7E-33DF6CF20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1F8C5-32E2-3084-23AE-798B8D4A44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14BAF3-8043-90A8-D720-148207C3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396D9-11E5-452F-B218-25040AAC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D9F86D-FF81-BF85-24D6-13D29968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30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705E-173F-BC8E-E496-E7672CD1C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91700D-1DA8-B573-C692-BDE81AF6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0C34D3-2A8E-0F5E-2AB9-63A461685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06FBB-8FE4-7A3B-66EA-A23496EF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156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6ADAD7-0BE0-072A-77D0-E987CD4C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9BC40F-C892-376D-145B-F3811E48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4ABC0-9CE2-E4D8-D548-7899E393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644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783C-36F1-4637-11D8-F109ED850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09B52-4020-EAA8-F6CE-65477A2DC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9F9FB-EB64-BC8F-0348-858E48B9F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4416C-5873-657D-DB3D-AA92ADEC3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F91E0-8897-2096-85E7-622ACB91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29CCE-44D6-1E58-91D0-26329BCE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878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38F0A-7ED6-CDA1-367A-92B5B37F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B2544F-77CF-B176-87FD-52394612B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96C37-DDD5-665F-FFDA-6BE22B714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1E0E8-27DD-5208-1DBF-4ACAED13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140B4-D634-960A-7733-2AADF2BA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AB3E3-E6CC-7423-8011-BEC8C3D8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408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3CA49-A025-1490-0BCE-D30E4831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8A93F-8419-D699-4B8F-2A787C790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0E59B-3592-27BB-818D-24F1C37F2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2BE1-035E-4E8C-966D-4AA5C3ED20B2}" type="datetimeFigureOut">
              <a:rPr lang="en-IE" smtClean="0"/>
              <a:t>24/10/2024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24D0E-EEA6-73E7-9F3E-C6C49413D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F3697-80AB-4BA4-F605-44375962A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3395-3F83-4FBE-B4F4-0921598DA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00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soLvZB_MdA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E4801B7-FE83-96F4-1C0F-F4FE7BAA9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941" y="2240733"/>
            <a:ext cx="4979405" cy="373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E31294-FE05-AD23-B935-FC1C1ED500AF}"/>
              </a:ext>
            </a:extLst>
          </p:cNvPr>
          <p:cNvSpPr txBox="1"/>
          <p:nvPr/>
        </p:nvSpPr>
        <p:spPr>
          <a:xfrm>
            <a:off x="2478387" y="712557"/>
            <a:ext cx="609750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Seachtain na Scoileanna Caitliceacha 2025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949B6-9824-CE83-B718-46E08A8936BF}"/>
              </a:ext>
            </a:extLst>
          </p:cNvPr>
          <p:cNvSpPr/>
          <p:nvPr/>
        </p:nvSpPr>
        <p:spPr>
          <a:xfrm>
            <a:off x="3783724" y="2829910"/>
            <a:ext cx="4043855" cy="23569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Beo i gCríost</a:t>
            </a:r>
            <a:endParaRPr lang="en-IE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6315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662B996-FE9B-1F0B-D531-E6E6F78E0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F5CE79-0CCF-AB38-656E-FB956EF0187F}"/>
              </a:ext>
            </a:extLst>
          </p:cNvPr>
          <p:cNvSpPr txBox="1"/>
          <p:nvPr/>
        </p:nvSpPr>
        <p:spPr>
          <a:xfrm>
            <a:off x="2195175" y="2154772"/>
            <a:ext cx="7801650" cy="2548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‘Tá Críost</a:t>
            </a:r>
            <a:r>
              <a:rPr lang="en-IE" sz="2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beo inár measc. Is eisean ár ndóchas, </a:t>
            </a:r>
            <a:r>
              <a:rPr lang="en-IE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tugann sé dóchas na hóige anuas leis, agus ar bhealach iontach fágann sé rian óg, úr, lán de bheocht ar an saol. Is é an chéad rud a </a:t>
            </a:r>
            <a:r>
              <a:rPr lang="en-IE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déarfainnse</a:t>
            </a:r>
            <a:r>
              <a:rPr lang="en-IE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le gach Críostaí óg ná go bhfuil Críost beo, agus gur mhaith leis go </a:t>
            </a:r>
            <a:r>
              <a:rPr lang="en-IE" sz="2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mbeimisne</a:t>
            </a:r>
            <a:r>
              <a:rPr lang="en-IE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beo beathach chomh maith.</a:t>
            </a:r>
            <a:r>
              <a:rPr lang="en-IE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IE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E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E" sz="2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Pápa Proinsias</a:t>
            </a:r>
            <a:r>
              <a:rPr lang="en-IE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E" sz="2400" i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Christus Vivit</a:t>
            </a:r>
            <a:r>
              <a:rPr lang="en-IE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</a:t>
            </a:r>
            <a:r>
              <a:rPr lang="en-IE" sz="2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4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3D08B13-AB2A-72AF-24FA-684450C07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ree ai generated jesus god illustration">
            <a:extLst>
              <a:ext uri="{FF2B5EF4-FFF2-40B4-BE49-F238E27FC236}">
                <a16:creationId xmlns:a16="http://schemas.microsoft.com/office/drawing/2014/main" id="{7E40CE7C-DE81-C7F9-4FB2-073BE549D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06" y="723146"/>
            <a:ext cx="4378105" cy="43781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C57401-9DFF-7612-6202-4D6DBF18BD6C}"/>
              </a:ext>
            </a:extLst>
          </p:cNvPr>
          <p:cNvSpPr txBox="1"/>
          <p:nvPr/>
        </p:nvSpPr>
        <p:spPr>
          <a:xfrm>
            <a:off x="1230923" y="5211524"/>
            <a:ext cx="966944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‘Is é an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phríomh</a:t>
            </a:r>
            <a:r>
              <a:rPr lang="en-GB" dirty="0">
                <a:solidFill>
                  <a:srgbClr val="000000"/>
                </a:solidFill>
                <a:latin typeface="Tahoma" panose="020B0604030504040204" pitchFamily="34" charset="0"/>
              </a:rPr>
              <a:t>-</a:t>
            </a: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rud atá le rá agam le gach duine agaibh ná: “Gránn Dia sibh”. Is cuma más rud é gur chuala sibh cheana é. Táimse chun é a mheabhrú daoibh arís. Gránn Dia sibh. Ná bíodh amhras ar bith oraibh faoina leithéid, is cuma cén cor a bhaineann le bhur saol. Bronntar grá gan teorainn oraibh </a:t>
            </a:r>
            <a:r>
              <a:rPr lang="en-GB" dirty="0">
                <a:solidFill>
                  <a:srgbClr val="000000"/>
                </a:solidFill>
                <a:latin typeface="Tahoma" panose="020B0604030504040204" pitchFamily="34" charset="0"/>
              </a:rPr>
              <a:t>i</a:t>
            </a: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gcónaí.’</a:t>
            </a:r>
          </a:p>
          <a:p>
            <a:pPr algn="ctr"/>
            <a:br>
              <a:rPr lang="en-GB" sz="12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Tahoma" panose="020B0604030504040204" pitchFamily="34" charset="0"/>
              </a:rPr>
              <a:t>An Pápa Proinsias</a:t>
            </a: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en-GB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Christus Vivit</a:t>
            </a:r>
            <a:r>
              <a:rPr lang="en-GB" b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112)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4149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7FE4E8C-0889-E623-EDD6-13E0310F5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F7234A-027C-16A4-C5A3-1FA925338DF4}"/>
              </a:ext>
            </a:extLst>
          </p:cNvPr>
          <p:cNvSpPr txBox="1"/>
          <p:nvPr/>
        </p:nvSpPr>
        <p:spPr>
          <a:xfrm>
            <a:off x="569318" y="4861009"/>
            <a:ext cx="1035179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Is grásta ó Dhia agus ceann de bhuanna móra an tsaoil é an cairdeas. Is trí na cairde a chuireann Dia slacht orainn, agus a threoraíonn chun na haibíochta muid. Is iad na cairde maithe a sheasann linn in am an ghátair a thugann léargas ar ghrá Dé dúinn, agus ar an tionchar lách comhbhách a bhíonn aige ar ár saol.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</a:t>
            </a:r>
            <a:endParaRPr lang="en-GB" sz="2000" dirty="0">
              <a:solidFill>
                <a:srgbClr val="000000"/>
              </a:solidFill>
            </a:endParaRPr>
          </a:p>
          <a:p>
            <a:pPr algn="ctr"/>
            <a:r>
              <a:rPr lang="en-GB" sz="2000" b="0" i="0" dirty="0">
                <a:solidFill>
                  <a:srgbClr val="000000"/>
                </a:solidFill>
                <a:effectLst/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An Pápa Proinsias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Christus Vivit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, 151)</a:t>
            </a:r>
            <a:endParaRPr lang="en-IE" sz="2000" dirty="0"/>
          </a:p>
        </p:txBody>
      </p:sp>
      <p:pic>
        <p:nvPicPr>
          <p:cNvPr id="4098" name="Picture 2" descr="Free jesus god help illustration">
            <a:extLst>
              <a:ext uri="{FF2B5EF4-FFF2-40B4-BE49-F238E27FC236}">
                <a16:creationId xmlns:a16="http://schemas.microsoft.com/office/drawing/2014/main" id="{365E683D-8F5E-2DC2-9835-789BE7278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8" y="488886"/>
            <a:ext cx="7585156" cy="43320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84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ED7EB79-FC36-1DAE-EDF0-B2125BBFC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D61EDF-57F0-B75B-A06E-B71550AC942A}"/>
              </a:ext>
            </a:extLst>
          </p:cNvPr>
          <p:cNvSpPr txBox="1"/>
          <p:nvPr/>
        </p:nvSpPr>
        <p:spPr>
          <a:xfrm>
            <a:off x="1096485" y="4848993"/>
            <a:ext cx="99990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0" i="0" dirty="0">
                <a:solidFill>
                  <a:srgbClr val="000000"/>
                </a:solidFill>
                <a:effectLst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  <a:r>
              <a:rPr lang="en-IE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Múineann an cairdeas dúinn a bheith oscailte, tuisceanach agus comhbhách i leith an duine eile, ár leithleachas féin a chur dínn, agus roinnt a dhéanamh le daoine eile. Dá bhrí sin ‘Níl malairt chuí le fáil ar chara dílis, ní féidir a luach a mheas.’ </a:t>
            </a:r>
            <a:r>
              <a:rPr lang="en-IE" sz="2000" kern="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Síorach</a:t>
            </a:r>
            <a:r>
              <a:rPr lang="en-IE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6:15 </a:t>
            </a:r>
          </a:p>
          <a:p>
            <a:pPr algn="ctr"/>
            <a:r>
              <a:rPr lang="en-IE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(An Pápa Proinsias </a:t>
            </a:r>
            <a:r>
              <a:rPr lang="en-IE" sz="2000" i="1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Christus Vivit </a:t>
            </a:r>
            <a:r>
              <a:rPr lang="en-IE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151)</a:t>
            </a:r>
          </a:p>
        </p:txBody>
      </p:sp>
      <p:pic>
        <p:nvPicPr>
          <p:cNvPr id="5122" name="Picture 2" descr="Free Young Sea photo and picture">
            <a:extLst>
              <a:ext uri="{FF2B5EF4-FFF2-40B4-BE49-F238E27FC236}">
                <a16:creationId xmlns:a16="http://schemas.microsoft.com/office/drawing/2014/main" id="{5CFC1E8E-4183-120A-8F06-696C1C2DC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490" y="500902"/>
            <a:ext cx="6221020" cy="41454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60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98B662B-2944-1F64-6373-CE146D9E3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98B36A-3EE5-EBDC-2111-99E93C943BA0}"/>
              </a:ext>
            </a:extLst>
          </p:cNvPr>
          <p:cNvSpPr txBox="1"/>
          <p:nvPr/>
        </p:nvSpPr>
        <p:spPr>
          <a:xfrm>
            <a:off x="1158843" y="4543165"/>
            <a:ext cx="9515193" cy="2441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‘Ní gaol sealadach ná tapa é an cairdeas, ach gaol láidir, seasta, dílis, a éiríonn níos aibí le himeacht aimsire. Gaol ceana atá ann, a aontaíonn lena chéile muid, agus grá fial lách a chiallaíonn go mbíonn leas an duine eile á chur ar aghaidh i gcónaí againn. Is féidir le cairde a bheith éagsúil óna chéile, ach baineann tréithe coiteann leo, a thugann le chéile ar bhealach muiníneach macánta iad.’</a:t>
            </a:r>
            <a:endParaRPr lang="en-I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IE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I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(An Pápa Proinsias, </a:t>
            </a:r>
            <a:r>
              <a:rPr lang="en-I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Christus Vivit</a:t>
            </a:r>
            <a:r>
              <a:rPr lang="en-I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152)</a:t>
            </a:r>
          </a:p>
        </p:txBody>
      </p:sp>
      <p:pic>
        <p:nvPicPr>
          <p:cNvPr id="6146" name="Picture 2" descr="Free People Joy photo and picture">
            <a:extLst>
              <a:ext uri="{FF2B5EF4-FFF2-40B4-BE49-F238E27FC236}">
                <a16:creationId xmlns:a16="http://schemas.microsoft.com/office/drawing/2014/main" id="{EAA491F1-C134-5B0E-80F8-0D5B948D1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373" y="151057"/>
            <a:ext cx="3245667" cy="43275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06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CA54F2-B180-5ED5-3754-54B0A1C8AE4B}"/>
              </a:ext>
            </a:extLst>
          </p:cNvPr>
          <p:cNvSpPr txBox="1"/>
          <p:nvPr/>
        </p:nvSpPr>
        <p:spPr>
          <a:xfrm>
            <a:off x="1365564" y="4440879"/>
            <a:ext cx="9460871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</a:t>
            </a:r>
            <a:r>
              <a:rPr lang="en-IE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Baineann a </a:t>
            </a:r>
            <a:r>
              <a:rPr lang="en-IE" sz="2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leithéid sin de </a:t>
            </a:r>
            <a:r>
              <a:rPr lang="en-IE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thábhacht leis an gcairdeas, go dtugann Íosa le fios dúinn gur eisean ár gcara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“</a:t>
            </a:r>
            <a:r>
              <a:rPr lang="en-IE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Ní seirbhísigh a thugaim oraibh feasta, ach thug mé cairde oraibh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 (</a:t>
            </a:r>
            <a:r>
              <a:rPr lang="en-IE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Eoi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 15:15). Trí ghrásta Dé, cuirtear in airde muid ar bhealach ina ndéantar fíor-chairdeas eadrainn. Dé réir mar a bhronnann Críost a chuid grá orainne, is féidir linne eisean a ghrá chomh maith, agus a chuid grá a roinnt le daoine eile, agus muid ag súil leis go bhfuil áit ar fáil dóibh i gcomhluadar an chairdis, rud a bhunaigh sé féin dúinn.’ </a:t>
            </a:r>
            <a:endParaRPr lang="en-I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endParaRPr lang="en-GB" sz="1200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Tahoma" panose="020B0604030504040204" pitchFamily="34" charset="0"/>
              </a:rPr>
              <a:t>An Pápa Proinsias</a:t>
            </a: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en-GB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Christus Vivit</a:t>
            </a:r>
            <a:r>
              <a:rPr lang="en-GB" b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</a:t>
            </a:r>
            <a:r>
              <a:rPr lang="en-GB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153)</a:t>
            </a:r>
            <a:endParaRPr lang="en-I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F44B138-FC91-193F-F16F-EA7083E68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988" y="298765"/>
            <a:ext cx="1711104" cy="128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nline Media 4" title="Chris Rice - What A Friend We Have In Jesus (Audio)">
            <a:hlinkClick r:id="" action="ppaction://media"/>
            <a:extLst>
              <a:ext uri="{FF2B5EF4-FFF2-40B4-BE49-F238E27FC236}">
                <a16:creationId xmlns:a16="http://schemas.microsoft.com/office/drawing/2014/main" id="{190921FC-5BA8-D1F2-9CBD-A14164E65CE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36034" y="398352"/>
            <a:ext cx="6763111" cy="382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6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601</Words>
  <Application>Microsoft Office PowerPoint</Application>
  <PresentationFormat>Widescreen</PresentationFormat>
  <Paragraphs>28</Paragraphs>
  <Slides>7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O' Regan</dc:creator>
  <cp:lastModifiedBy>Una NiGhogain</cp:lastModifiedBy>
  <cp:revision>10</cp:revision>
  <dcterms:created xsi:type="dcterms:W3CDTF">2024-09-13T09:58:11Z</dcterms:created>
  <dcterms:modified xsi:type="dcterms:W3CDTF">2024-10-24T06:30:33Z</dcterms:modified>
</cp:coreProperties>
</file>